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404B41-7D4F-4E1C-80A7-625A08195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53A55B5-76C5-49CE-B342-14F2D7A21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EEB04-E5EB-4156-AAC8-042D43F4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8CCDD6-28AD-4A5F-A3A2-96F1B8DF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0C0FA5-C2E0-483A-94A0-298DC959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69C4C-09DC-450D-88F3-711232E2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3A9A16-E2A9-4637-B888-9B5F66EA7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577F40-491B-4F48-815B-9611D1F2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E02A59-84FE-4EBA-A6E1-C7AB78F2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45FF3B-3E89-4B3C-B5F1-6565E68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12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F1EC857-EEDB-4118-A8E2-6BA36E399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365F3D-2ECA-475E-8A8A-D42808468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E7EEC2-011A-4525-AC5E-2EFA0FE6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5C8F13-895A-4D7F-A10A-4736C814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A20CB0-3D5D-4DD4-B1AC-C3F577CF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1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19D8A6-E812-40C7-9926-57A58030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968E18-2C84-4F0C-A045-72A07815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28674-B39C-4407-A8C0-5A9F1AB4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EDCA51-7ED7-4F79-B5C5-D2A002B0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7F3DDF-9601-46F9-81CD-AD7B7496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23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A7CD2-92B8-4953-918B-056DA92B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E2491E-F4B8-402A-B4B8-46F7B9A48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B787F6-4751-456B-BBE5-D7EB90CF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219F5B-18EC-449E-ABEF-A55A1680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D5EBEC-5377-47E7-A067-DBD5F7BE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D9E23-0642-4B95-A217-7D0151DD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29878E-4CCA-40F2-B520-CA825F5A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76A2F3-6D98-461B-A726-CF39CD2E9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A96F43-0EAE-4634-AE19-EA212BCF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828F0C-F951-4A18-A287-FF8DAE91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503BA9-CB9A-4982-A591-A252ECC1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73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6DF217-34E5-4EBD-9B6F-C1EA545E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860C18-0097-4A1C-AC6E-669E187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E9338D9-D64C-485C-B250-B437514EA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ED25E5-F29D-438E-9806-776FD0916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AFA3E2E-D2E1-49DF-89F6-1E526F44A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7A09D8D-3416-4C68-9F60-3DD0E56C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402F2BD-3596-4D83-8958-8371244B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2DBD8B9-FC67-4999-BEE7-8FA68AA4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9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C7871-69FB-4D2C-9B1A-8A7B70A5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33197F0-E875-41D7-8810-EAE611B4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44A6D3-22CD-4409-8833-9E570A42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AFCBB7-E551-4765-AF03-2E38F018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25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3DCE44F-441C-456E-8D41-3E14192F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814EA06-C79A-4B12-89AE-FA50F840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1AA15-A119-41F8-92B7-0E6E0A50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8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9968DF-C5B4-4034-BF6D-B95AF274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35FE57-B305-4369-97B8-FA425DD4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55A70A-0E78-4A5E-A7F1-B2F3D8759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8870A0-F001-45D7-A81A-976F32F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AADF2C-A2A4-400C-97D6-358C6EFA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F49021-5137-4E0F-BEE5-B18EB0CF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50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9EEF85-C4F1-4BE2-90F9-C5914F96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AAFCF6D-AE65-460D-952C-DDCFC8156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A4A9C6-4462-41AD-83F9-85D9C3E9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473872-C36E-4C11-973C-223765A2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6153633-BCB0-4281-ADB5-B639285E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3F5344-879D-4780-93DD-851AD983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76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2D97DC-D258-4FC4-A2F7-E281F633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8BD167-76B4-4802-921F-C84FE8B7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5CB147-57BC-412B-BA77-C942B8908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D55B-BFDF-4E3D-AE94-0300E5AEAED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645315-6813-40F3-98FA-BBAE5EE68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00411B-0C25-482E-B78F-AF06498B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B5B-CA65-40CC-91B9-03CFDB9096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8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70F7002-2296-4D04-B594-73F272A93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2558834"/>
            <a:ext cx="2429934" cy="26904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EAD7F54-9691-498E-BE97-5838189F7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50" y="2257379"/>
            <a:ext cx="4925072" cy="323413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90C02F9-B365-4C59-AFBE-135424C0B636}"/>
              </a:ext>
            </a:extLst>
          </p:cNvPr>
          <p:cNvSpPr/>
          <p:nvPr/>
        </p:nvSpPr>
        <p:spPr>
          <a:xfrm>
            <a:off x="2327141" y="781883"/>
            <a:ext cx="6724918" cy="10783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5005A67-1477-4DA5-8595-7817713F13A3}"/>
              </a:ext>
            </a:extLst>
          </p:cNvPr>
          <p:cNvSpPr txBox="1"/>
          <p:nvPr/>
        </p:nvSpPr>
        <p:spPr>
          <a:xfrm>
            <a:off x="4233333" y="1458054"/>
            <a:ext cx="276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淡水</a:t>
            </a:r>
            <a:r>
              <a:rPr lang="zh-TW" altLang="en-US" sz="2800"/>
              <a:t>八一日</a:t>
            </a:r>
            <a:r>
              <a:rPr lang="zh-TW" altLang="en-US" sz="2800" dirty="0"/>
              <a:t>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6ED5B71-78BE-402B-A64E-B2C757561A2F}"/>
              </a:ext>
            </a:extLst>
          </p:cNvPr>
          <p:cNvSpPr txBox="1"/>
          <p:nvPr/>
        </p:nvSpPr>
        <p:spPr>
          <a:xfrm>
            <a:off x="87122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:402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:07</a:t>
            </a:r>
            <a:endParaRPr lang="zh-TW" altLang="en-US" dirty="0"/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BDF0B77E-499A-43FA-BF82-710A40C18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227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E7E2FB-5647-40A6-BE6D-445269921003}"/>
              </a:ext>
            </a:extLst>
          </p:cNvPr>
          <p:cNvSpPr/>
          <p:nvPr/>
        </p:nvSpPr>
        <p:spPr>
          <a:xfrm>
            <a:off x="2678462" y="763600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92D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E01404-D199-47D8-8EF7-1CD763A22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4" y="2537354"/>
            <a:ext cx="259080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675169F-C2D8-4E30-A483-F868B5A4C5D1}"/>
              </a:ext>
            </a:extLst>
          </p:cNvPr>
          <p:cNvSpPr txBox="1"/>
          <p:nvPr/>
        </p:nvSpPr>
        <p:spPr>
          <a:xfrm>
            <a:off x="1896534" y="4649801"/>
            <a:ext cx="175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D507F8-7FB1-4FF2-B680-A4EE6075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89A989E-1EBF-4733-AF3E-272AAE4B4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15" y="2452686"/>
            <a:ext cx="2647950" cy="1952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6FE69E4-E0E9-4EFD-85BF-34E281BBDE7C}"/>
              </a:ext>
            </a:extLst>
          </p:cNvPr>
          <p:cNvSpPr txBox="1"/>
          <p:nvPr/>
        </p:nvSpPr>
        <p:spPr>
          <a:xfrm flipH="1">
            <a:off x="5396652" y="4540479"/>
            <a:ext cx="133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炸蝦捲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64AF246-9A8E-477B-BF3B-4CC4CE8E208C}"/>
              </a:ext>
            </a:extLst>
          </p:cNvPr>
          <p:cNvSpPr txBox="1"/>
          <p:nvPr/>
        </p:nvSpPr>
        <p:spPr>
          <a:xfrm>
            <a:off x="8670849" y="4726745"/>
            <a:ext cx="275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6080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2A60A0-A003-48B0-B414-BA3A6428C39E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BD08802-81A5-4FA6-A1AE-ACB414FCC9CA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42A710-7FF9-42BF-80A8-2C2BDCAD4347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87ABC11-6C22-41C6-8902-0DBEF44C5AAB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22A8054-5BF8-4B19-9A02-169AA7984ABD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2B89B21-DCE7-4BD1-96D4-ED72F755DED9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071533-B8AF-42F5-85F8-905EA4434556}"/>
              </a:ext>
            </a:extLst>
          </p:cNvPr>
          <p:cNvGrpSpPr/>
          <p:nvPr/>
        </p:nvGrpSpPr>
        <p:grpSpPr>
          <a:xfrm rot="20589621">
            <a:off x="1604886" y="2584121"/>
            <a:ext cx="4255469" cy="2934843"/>
            <a:chOff x="1604886" y="2584121"/>
            <a:chExt cx="4255469" cy="2934843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04127DD-4F20-4C27-9B44-2BAE14BF7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673" y="2844209"/>
              <a:ext cx="2171700" cy="18288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58D0309-79BF-4840-96D5-DAEAF7B8D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886" y="2584121"/>
              <a:ext cx="4255469" cy="2883557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FA26553-5F3C-48C3-9027-CCF5A3680D82}"/>
                </a:ext>
              </a:extLst>
            </p:cNvPr>
            <p:cNvSpPr txBox="1"/>
            <p:nvPr/>
          </p:nvSpPr>
          <p:spPr>
            <a:xfrm>
              <a:off x="3092158" y="4933097"/>
              <a:ext cx="349104" cy="58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67854409-ED01-49A7-8BB9-794F055A9740}"/>
                </a:ext>
              </a:extLst>
            </p:cNvPr>
            <p:cNvSpPr txBox="1"/>
            <p:nvPr/>
          </p:nvSpPr>
          <p:spPr>
            <a:xfrm>
              <a:off x="3377349" y="4995333"/>
              <a:ext cx="196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F5F4C42-1DD7-4937-9DDD-9FCAC4FF3831}"/>
              </a:ext>
            </a:extLst>
          </p:cNvPr>
          <p:cNvGrpSpPr/>
          <p:nvPr/>
        </p:nvGrpSpPr>
        <p:grpSpPr>
          <a:xfrm rot="355652">
            <a:off x="6355868" y="2385933"/>
            <a:ext cx="4261473" cy="3279932"/>
            <a:chOff x="6355868" y="2385933"/>
            <a:chExt cx="4261473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054DE53-319B-410F-8416-AB4E98B22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994" y="2844209"/>
              <a:ext cx="2692400" cy="20574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30FDBF9-95E2-4595-9878-C109DAACA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68" y="2385933"/>
              <a:ext cx="4261473" cy="3279932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68C649FA-5A00-4483-8CB1-FBDE839CC302}"/>
                </a:ext>
              </a:extLst>
            </p:cNvPr>
            <p:cNvSpPr txBox="1"/>
            <p:nvPr/>
          </p:nvSpPr>
          <p:spPr>
            <a:xfrm>
              <a:off x="7404921" y="4995333"/>
              <a:ext cx="1671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20EBCF9-4BD3-42CD-9903-C7B4E1CEB8A1}"/>
              </a:ext>
            </a:extLst>
          </p:cNvPr>
          <p:cNvSpPr/>
          <p:nvPr/>
        </p:nvSpPr>
        <p:spPr>
          <a:xfrm>
            <a:off x="2973170" y="655152"/>
            <a:ext cx="79478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92D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So much fun here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25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華康中黑體</vt:lpstr>
      <vt:lpstr>華康海報體W9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</cp:revision>
  <dcterms:created xsi:type="dcterms:W3CDTF">2025-04-10T07:35:36Z</dcterms:created>
  <dcterms:modified xsi:type="dcterms:W3CDTF">2025-06-19T07:35:50Z</dcterms:modified>
</cp:coreProperties>
</file>