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FF"/>
    <a:srgbClr val="CC99FF"/>
    <a:srgbClr val="99CCFF"/>
    <a:srgbClr val="FFFF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CCCC32-B947-4A29-A5B2-44324538B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A4BCC00-03CA-41B6-B9FC-840FA4B6D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521AC37-4F90-4B4F-BC0B-22B795240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659F84-A4FB-4334-A950-D1DB00592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A4A8342-47B4-4C9E-BD39-5F2055D4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90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7CE1D9-B16E-4BB7-B887-D03C72E15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2F62D2C-0B43-4312-83C5-2CFCC0259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3170F1B-ECBE-4B72-BB2E-BDDFA34D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CF71A15-2B40-450D-9522-5B637B392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BECA9BC-7119-4CC3-954D-F4780A962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0842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6AD646F-4139-4569-A614-6B746FC155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B76E308-C365-448E-BC8F-DEA90CB8A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CB32CF-4911-499A-AD15-6FF62881D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B2F2CF-DB2E-4E51-83CA-CEF4D5199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B389E7-F55C-4CB9-AD25-1F771C3C2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05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654792-28EA-42AD-B96A-95970F4A0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8002FA-BCAE-464E-9935-7DC2F5F4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84CF294-65CA-4905-8179-B4EF94937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28E93C-48CA-4DA4-8337-03598209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52E2AD8-7F4E-4587-9AF2-0FE172925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142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BCE6BF-6CDE-4848-A572-E44F4E17A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3ED5DD3-401B-48B7-B3FB-26D07A1CC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F4F93F-1223-4696-ABB1-D15F5F34E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F1C12F-A3AC-47C7-9271-DDDCF578F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0F5626-F93F-4ABD-847B-8B1476C51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397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64CF2A-6087-40C8-8EA2-A9E1B9176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AE5D72F-775A-4AE5-BE6D-DE5A13D1F9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BA8F084-991C-4968-97DF-5ED0F7AE5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DC54E71-8C1E-4631-8C17-EA00C0B30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8DB0DA8-ED8D-4B3A-953A-8B7DA090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8B9CEAA-F0B7-4AC4-8368-A480EDC90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57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7B415A-CC21-4145-9BDF-558E3BA26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477062-4799-42C2-8936-D41C05182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24845B8-16EF-421D-B355-A6FBEC8DE2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1FAC17D-3827-45C3-B6A4-22B817031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9B9CBFF-E4C0-404C-A641-0654B8E3B3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AFB81E3-EAF2-4420-B1E3-8DC59D21F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FD5D98F-187D-423B-A9BF-DD85C06CA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8BBA517-032C-40C7-B8C6-B24FE8FE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013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D80F16-E28C-4952-910A-CC9911DBE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C2609F7-B776-4039-8DCF-FF414A006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DDEFFD5-0110-493D-9F73-F3974B58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BB97328-7F2F-459A-9659-95C071CF5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965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CAAEEBC-B6BE-418C-9CDA-7331A38D1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CBAEC7D-B340-4A51-AAB3-6BC5189F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DD418F9-E9BC-4595-8D15-9F1EF06A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852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F6D077-D5B0-4446-A780-156BC449F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1657C4F-0B4E-4E17-A92F-1CF35EF1C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524AB71-389E-44F0-B27F-3A61DC5ED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0A09E2-6179-44C2-B263-21860634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729A471-626A-4A2A-8FBA-286207D9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D87B822-6FC7-478B-9681-3FFBFEBE5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114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4FCA8F-E093-4BB4-ADE3-1378988F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ED48CD4-8D49-4A77-BDF4-0AACD776A5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8218FC6-6C07-41F0-95A8-2598F4E8C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A4AAAED-8ED6-4B38-85E2-F14D1814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2FC62BB-17D7-4CFD-AB78-1EA5D80DC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27A6A8B-4599-4B16-B059-6680FEB1D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799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7054E77-2C85-4268-B774-7E2A18C95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F19E899-C5D6-4BC1-93C2-D4E2CDEA2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9DD27B-94D5-4EC3-BB07-CF000188BC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6F833-BB3A-4EBF-93CA-0A6EE3145088}" type="datetimeFigureOut">
              <a:rPr lang="zh-TW" altLang="en-US" smtClean="0"/>
              <a:t>2025/5/20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656710-48F8-4A82-9438-A78C6394B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2DAB418-F0A9-4CD2-B7EE-EB058C282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82F83-694A-4AA1-AED0-48A39FA5F26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110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4513491E-85CE-4E99-AB66-A04079D93E4D}"/>
              </a:ext>
            </a:extLst>
          </p:cNvPr>
          <p:cNvSpPr/>
          <p:nvPr/>
        </p:nvSpPr>
        <p:spPr>
          <a:xfrm>
            <a:off x="2733540" y="872066"/>
            <a:ext cx="6724919" cy="32040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60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FFCC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校外教學 </a:t>
            </a:r>
            <a:r>
              <a:rPr lang="en-US" altLang="zh-TW" sz="6000" b="1" dirty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FFCC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Happy Go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7512A8D-59FC-4EA3-A478-ED2A76FDFDAC}"/>
              </a:ext>
            </a:extLst>
          </p:cNvPr>
          <p:cNvSpPr txBox="1"/>
          <p:nvPr/>
        </p:nvSpPr>
        <p:spPr>
          <a:xfrm>
            <a:off x="4614333" y="1456267"/>
            <a:ext cx="3318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rgbClr val="CC99FF"/>
                </a:solidFill>
                <a:latin typeface="華康龍門石碑(P)" panose="03000900000000000000" pitchFamily="66" charset="-120"/>
                <a:ea typeface="華康龍門石碑(P)" panose="03000900000000000000" pitchFamily="66" charset="-120"/>
              </a:rPr>
              <a:t>八里淡水一日遊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88DD4D8E-412F-42B1-A823-B6EFBEC67F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926" y="2563688"/>
            <a:ext cx="3450147" cy="2536911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C741F90B-3D0F-4509-AF93-309D1FC18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204" y="1896534"/>
            <a:ext cx="6584454" cy="4455418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02526D4F-DF4F-43DD-8A93-CBEDB63B713D}"/>
              </a:ext>
            </a:extLst>
          </p:cNvPr>
          <p:cNvSpPr txBox="1"/>
          <p:nvPr/>
        </p:nvSpPr>
        <p:spPr>
          <a:xfrm>
            <a:off x="9880600" y="5461000"/>
            <a:ext cx="2810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班級</a:t>
            </a:r>
            <a:r>
              <a:rPr lang="en-US" altLang="zh-TW" sz="2000" dirty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:401</a:t>
            </a:r>
          </a:p>
          <a:p>
            <a:r>
              <a:rPr lang="zh-TW" altLang="en-US" sz="2000" dirty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座號</a:t>
            </a:r>
            <a:r>
              <a:rPr lang="en-US" altLang="zh-TW" sz="2000" dirty="0">
                <a:latin typeface="華康正顏楷體W5(P)" panose="03000500000000000000" pitchFamily="66" charset="-120"/>
                <a:ea typeface="華康正顏楷體W5(P)" panose="03000500000000000000" pitchFamily="66" charset="-120"/>
              </a:rPr>
              <a:t>:23</a:t>
            </a:r>
            <a:endParaRPr lang="zh-TW" altLang="en-US" sz="2000" dirty="0">
              <a:latin typeface="華康正顏楷體W5(P)" panose="03000500000000000000" pitchFamily="66" charset="-120"/>
              <a:ea typeface="華康正顏楷體W5(P)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4676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3F0A4EE5-D730-4F4F-A6D7-44613A7BBE12}"/>
              </a:ext>
            </a:extLst>
          </p:cNvPr>
          <p:cNvSpPr txBox="1"/>
          <p:nvPr/>
        </p:nvSpPr>
        <p:spPr>
          <a:xfrm>
            <a:off x="1651001" y="643467"/>
            <a:ext cx="85259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>
                <a:solidFill>
                  <a:srgbClr val="CC99FF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這裡超好玩 </a:t>
            </a:r>
            <a:r>
              <a:rPr lang="en-US" altLang="zh-TW" sz="4400" dirty="0">
                <a:solidFill>
                  <a:srgbClr val="FF99FF"/>
                </a:solidFill>
                <a:latin typeface="華康龍門石碑" panose="03000909000000000000" pitchFamily="65" charset="-120"/>
                <a:ea typeface="華康龍門石碑" panose="03000909000000000000" pitchFamily="65" charset="-120"/>
              </a:rPr>
              <a:t>So much fun here</a:t>
            </a:r>
            <a:endParaRPr lang="zh-TW" altLang="en-US" sz="4400" dirty="0">
              <a:solidFill>
                <a:srgbClr val="FF99FF"/>
              </a:solidFill>
              <a:latin typeface="華康龍門石碑" panose="03000909000000000000" pitchFamily="65" charset="-120"/>
              <a:ea typeface="華康龍門石碑" panose="03000909000000000000" pitchFamily="65" charset="-12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7CCCD6E0-8F4B-496B-988C-7693E3BA47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617" y="2641600"/>
            <a:ext cx="2171700" cy="1828800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766C4622-683D-45C0-9008-4BB5187CB5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65" y="2486754"/>
            <a:ext cx="4255469" cy="2883557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019E416F-28F1-4895-9E0C-B95D24B4D8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865" y="2912533"/>
            <a:ext cx="2600495" cy="2023534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8B3E2598-61E5-4660-909F-9A1AB16426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086" y="2427488"/>
            <a:ext cx="4261473" cy="3279932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469812CB-A854-4E63-B50F-27CD6F9146AD}"/>
              </a:ext>
            </a:extLst>
          </p:cNvPr>
          <p:cNvSpPr txBox="1"/>
          <p:nvPr/>
        </p:nvSpPr>
        <p:spPr>
          <a:xfrm>
            <a:off x="3044149" y="4834467"/>
            <a:ext cx="1805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latin typeface="華康文徵明體W4(P)" panose="03000400000000000000" pitchFamily="66" charset="-120"/>
                <a:ea typeface="華康文徵明體W4(P)" panose="03000400000000000000" pitchFamily="66" charset="-120"/>
              </a:rPr>
              <a:t>搭渡輪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D7B70B2F-DBE3-410D-B944-75D0F1FAAB4C}"/>
              </a:ext>
            </a:extLst>
          </p:cNvPr>
          <p:cNvSpPr txBox="1"/>
          <p:nvPr/>
        </p:nvSpPr>
        <p:spPr>
          <a:xfrm>
            <a:off x="8090122" y="4921366"/>
            <a:ext cx="154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latin typeface="華康文徵明體W4(P)" panose="03000400000000000000" pitchFamily="66" charset="-120"/>
                <a:ea typeface="華康文徵明體W4(P)" panose="03000400000000000000" pitchFamily="66" charset="-120"/>
              </a:rPr>
              <a:t>騎自行車</a:t>
            </a:r>
          </a:p>
        </p:txBody>
      </p:sp>
    </p:spTree>
    <p:extLst>
      <p:ext uri="{BB962C8B-B14F-4D97-AF65-F5344CB8AC3E}">
        <p14:creationId xmlns:p14="http://schemas.microsoft.com/office/powerpoint/2010/main" val="509741608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74A6BAC6-5900-4433-A66E-8B6A30C377C3}"/>
              </a:ext>
            </a:extLst>
          </p:cNvPr>
          <p:cNvSpPr txBox="1"/>
          <p:nvPr/>
        </p:nvSpPr>
        <p:spPr>
          <a:xfrm>
            <a:off x="1934633" y="1014288"/>
            <a:ext cx="832273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rgbClr val="FF3399"/>
                </a:solidFill>
                <a:latin typeface="華康布丁體W7(P)" panose="040B0700000000000000" pitchFamily="82" charset="-120"/>
                <a:ea typeface="華康布丁體W7(P)" panose="040B0700000000000000" pitchFamily="82" charset="-120"/>
              </a:rPr>
              <a:t>美味的小吃 </a:t>
            </a:r>
            <a:r>
              <a:rPr lang="en-US" altLang="zh-TW" sz="4400" dirty="0">
                <a:solidFill>
                  <a:srgbClr val="00B0F0"/>
                </a:solidFill>
                <a:latin typeface="華康布丁體W7(P)" panose="040B0700000000000000" pitchFamily="82" charset="-120"/>
                <a:ea typeface="華康布丁體W7(P)" panose="040B0700000000000000" pitchFamily="82" charset="-120"/>
              </a:rPr>
              <a:t>Delicious snacks</a:t>
            </a:r>
            <a:endParaRPr lang="zh-TW" altLang="en-US" sz="4400" dirty="0">
              <a:solidFill>
                <a:srgbClr val="00B0F0"/>
              </a:solidFill>
              <a:latin typeface="華康布丁體W7(P)" panose="040B0700000000000000" pitchFamily="82" charset="-120"/>
              <a:ea typeface="華康布丁體W7(P)" panose="040B0700000000000000" pitchFamily="82" charset="-120"/>
            </a:endParaRPr>
          </a:p>
          <a:p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DF734B76-5066-4F0F-96B6-B4FF8657B0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334" y="2732086"/>
            <a:ext cx="2647950" cy="195262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grpSp>
        <p:nvGrpSpPr>
          <p:cNvPr id="14" name="群組 13">
            <a:extLst>
              <a:ext uri="{FF2B5EF4-FFF2-40B4-BE49-F238E27FC236}">
                <a16:creationId xmlns:a16="http://schemas.microsoft.com/office/drawing/2014/main" id="{D604D405-D356-45DF-A796-F0931B174A54}"/>
              </a:ext>
            </a:extLst>
          </p:cNvPr>
          <p:cNvGrpSpPr/>
          <p:nvPr/>
        </p:nvGrpSpPr>
        <p:grpSpPr>
          <a:xfrm>
            <a:off x="1176866" y="2732085"/>
            <a:ext cx="2887135" cy="2588407"/>
            <a:chOff x="1176866" y="2732085"/>
            <a:chExt cx="2887135" cy="2588407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E2573709-F441-4B21-BDF1-3A6110E2A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6866" y="2732085"/>
              <a:ext cx="2590800" cy="1952625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C4F23FE2-5D79-4B0D-9968-7ED8D338D56B}"/>
                </a:ext>
              </a:extLst>
            </p:cNvPr>
            <p:cNvSpPr txBox="1"/>
            <p:nvPr/>
          </p:nvSpPr>
          <p:spPr>
            <a:xfrm>
              <a:off x="1794934" y="4951160"/>
              <a:ext cx="2269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華康行楷體W5(P)" panose="03000500000000000000" pitchFamily="66" charset="-120"/>
                  <a:ea typeface="華康行楷體W5(P)" panose="03000500000000000000" pitchFamily="66" charset="-120"/>
                </a:rPr>
                <a:t>阿婆鐵蛋</a:t>
              </a:r>
            </a:p>
          </p:txBody>
        </p:sp>
      </p:grp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A5AD2A9D-1E00-4778-9AFD-0F6758316C89}"/>
              </a:ext>
            </a:extLst>
          </p:cNvPr>
          <p:cNvGrpSpPr/>
          <p:nvPr/>
        </p:nvGrpSpPr>
        <p:grpSpPr>
          <a:xfrm>
            <a:off x="4800600" y="2732086"/>
            <a:ext cx="2827865" cy="2588406"/>
            <a:chOff x="4800600" y="2732086"/>
            <a:chExt cx="2827865" cy="2588406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EACB9041-470F-436A-BAAC-95CD090852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0600" y="2732086"/>
              <a:ext cx="2590800" cy="195262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92197A54-FD56-463A-AB8B-328E3324EBF3}"/>
                </a:ext>
              </a:extLst>
            </p:cNvPr>
            <p:cNvSpPr txBox="1"/>
            <p:nvPr/>
          </p:nvSpPr>
          <p:spPr>
            <a:xfrm>
              <a:off x="5638799" y="4951160"/>
              <a:ext cx="19896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latin typeface="華康行楷體W5(P)" panose="03000500000000000000" pitchFamily="66" charset="-120"/>
                  <a:ea typeface="華康行楷體W5(P)" panose="03000500000000000000" pitchFamily="66" charset="-120"/>
                </a:rPr>
                <a:t>炸蝦捲</a:t>
              </a:r>
            </a:p>
          </p:txBody>
        </p:sp>
      </p:grp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1517DDE-0487-4E8F-ACD1-8122C4E54A4E}"/>
              </a:ext>
            </a:extLst>
          </p:cNvPr>
          <p:cNvSpPr txBox="1"/>
          <p:nvPr/>
        </p:nvSpPr>
        <p:spPr>
          <a:xfrm>
            <a:off x="9296400" y="4915451"/>
            <a:ext cx="280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魚丸湯</a:t>
            </a:r>
          </a:p>
        </p:txBody>
      </p:sp>
    </p:spTree>
    <p:extLst>
      <p:ext uri="{BB962C8B-B14F-4D97-AF65-F5344CB8AC3E}">
        <p14:creationId xmlns:p14="http://schemas.microsoft.com/office/powerpoint/2010/main" val="403452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38</Words>
  <Application>Microsoft Office PowerPoint</Application>
  <PresentationFormat>寬螢幕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5" baseType="lpstr">
      <vt:lpstr>華康文徵明體W4(P)</vt:lpstr>
      <vt:lpstr>華康布丁體W7(P)</vt:lpstr>
      <vt:lpstr>華康正顏楷體W5(P)</vt:lpstr>
      <vt:lpstr>華康行楷體W5(P)</vt:lpstr>
      <vt:lpstr>華康海報體W9</vt:lpstr>
      <vt:lpstr>華康龍門石碑</vt:lpstr>
      <vt:lpstr>華康龍門石碑(P)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12</cp:revision>
  <dcterms:created xsi:type="dcterms:W3CDTF">2025-04-01T01:51:01Z</dcterms:created>
  <dcterms:modified xsi:type="dcterms:W3CDTF">2025-05-20T01:36:42Z</dcterms:modified>
</cp:coreProperties>
</file>