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65" r:id="rId13"/>
    <p:sldId id="260" r:id="rId14"/>
    <p:sldId id="273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標題上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標題上 2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按一下以編輯母片標題樣式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張含標題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含 3 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6103" y="1221099"/>
            <a:ext cx="7681571" cy="1807228"/>
          </a:xfrm>
        </p:spPr>
        <p:txBody>
          <a:bodyPr/>
          <a:lstStyle/>
          <a:p>
            <a:r>
              <a:rPr kumimoji="1" lang="en-US" altLang="zh-TW" sz="6000" b="1" smtClean="0">
                <a:latin typeface="BiauKai"/>
                <a:ea typeface="BiauKai"/>
                <a:cs typeface="BiauKai"/>
              </a:rPr>
              <a:t>5623</a:t>
            </a:r>
            <a:r>
              <a:rPr kumimoji="1" lang="zh-TW" altLang="en-US" sz="6000" b="1" smtClean="0">
                <a:latin typeface="BiauKai"/>
                <a:ea typeface="BiauKai"/>
                <a:cs typeface="BiauKai"/>
              </a:rPr>
              <a:t>走入</a:t>
            </a:r>
            <a:r>
              <a:rPr kumimoji="1" lang="zh-TW" altLang="en-US" sz="6000" b="1" dirty="0" smtClean="0">
                <a:latin typeface="BiauKai"/>
                <a:ea typeface="BiauKai"/>
                <a:cs typeface="BiauKai"/>
              </a:rPr>
              <a:t>新北古味老鎮～三峽老街</a:t>
            </a:r>
            <a:endParaRPr kumimoji="1" lang="zh-TW" altLang="en-US" sz="6000" b="1" dirty="0">
              <a:latin typeface="BiauKai"/>
              <a:ea typeface="BiauKai"/>
              <a:cs typeface="BiauKai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612631"/>
          </a:xfrm>
        </p:spPr>
        <p:txBody>
          <a:bodyPr>
            <a:normAutofit/>
          </a:bodyPr>
          <a:lstStyle/>
          <a:p>
            <a:r>
              <a:rPr kumimoji="1" lang="zh-TW" altLang="en-US" sz="4800" dirty="0" smtClean="0"/>
              <a:t>指導老師：姜明雄老師</a:t>
            </a:r>
            <a:endParaRPr kumimoji="1" lang="en-US" altLang="zh-TW" sz="4800" dirty="0" smtClean="0"/>
          </a:p>
          <a:p>
            <a:r>
              <a:rPr kumimoji="1" lang="zh-TW" altLang="en-US" sz="4800" dirty="0" smtClean="0"/>
              <a:t>學生：</a:t>
            </a:r>
            <a:r>
              <a:rPr kumimoji="1" lang="en-US" altLang="zh-TW" sz="4800" dirty="0" smtClean="0"/>
              <a:t>5623</a:t>
            </a:r>
            <a:r>
              <a:rPr kumimoji="1" lang="zh-TW" altLang="en-US" sz="4800" dirty="0" smtClean="0"/>
              <a:t>廖于絜</a:t>
            </a:r>
            <a:endParaRPr kumimoji="1"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33329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黑豬肉香腸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628787"/>
            <a:ext cx="7796047" cy="4368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1906" y="5997587"/>
            <a:ext cx="552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</a:t>
            </a:r>
            <a:r>
              <a:rPr kumimoji="1" lang="en-US" altLang="zh-TW" sz="2800" dirty="0" err="1"/>
              <a:t>Aima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016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勇伯豆花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3" y="1417637"/>
            <a:ext cx="8399566" cy="46439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31327" y="6253706"/>
            <a:ext cx="590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</a:t>
            </a:r>
            <a:r>
              <a:rPr kumimoji="1" lang="en-US" altLang="zh-TW" sz="2800" dirty="0" err="1"/>
              <a:t>Aima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938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古早味童趣</a:t>
            </a:r>
            <a:endParaRPr kumimoji="1"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41533" y="6307066"/>
            <a:ext cx="772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圖片來源：</a:t>
            </a:r>
            <a:r>
              <a:rPr lang="en-US" altLang="zh-TW" sz="2800" dirty="0"/>
              <a:t>http://2372.tw.tranews.com/</a:t>
            </a:r>
            <a:endParaRPr kumimoji="1"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3" y="2251761"/>
            <a:ext cx="8356874" cy="405530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6822" y="1643465"/>
            <a:ext cx="865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例：陀螺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柑仔店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彈珠台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405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清水祖師廟</a:t>
            </a:r>
            <a:endParaRPr kumimoji="1"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9" y="2474133"/>
            <a:ext cx="8239473" cy="351277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6242" y="6200347"/>
            <a:ext cx="845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圖片來源：</a:t>
            </a:r>
            <a:r>
              <a:rPr kumimoji="1" lang="en-US" altLang="zh-TW" sz="2400" dirty="0" err="1" smtClean="0"/>
              <a:t>Haplaytour.com</a:t>
            </a:r>
            <a:endParaRPr kumimoji="1"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9514" y="1508679"/>
            <a:ext cx="855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淡水</a:t>
            </a:r>
            <a:r>
              <a:rPr lang="zh-TW" altLang="en-US" sz="2800" b="1" dirty="0"/>
              <a:t>祖師廟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是大臺北地區四大祖師廟之一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73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/>
              <a:t>百鳥柱</a:t>
            </a:r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16" y="1600777"/>
            <a:ext cx="4832056" cy="51611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5570" y="5944223"/>
            <a:ext cx="325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圖片來源：大尾黑</a:t>
            </a:r>
          </a:p>
        </p:txBody>
      </p:sp>
    </p:spTree>
    <p:extLst>
      <p:ext uri="{BB962C8B-B14F-4D97-AF65-F5344CB8AC3E}">
        <p14:creationId xmlns:p14="http://schemas.microsoft.com/office/powerpoint/2010/main" val="3000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神豬活動</a:t>
            </a:r>
            <a:endParaRPr kumimoji="1"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94450"/>
            <a:ext cx="8254981" cy="39962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70074" y="6334780"/>
            <a:ext cx="589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smtClean="0"/>
              <a:t>圖片來源：自由時報</a:t>
            </a:r>
            <a:endParaRPr kumimoji="1"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1500" y="1664809"/>
            <a:ext cx="835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在農曆正月初六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清水祖師聖誕祭典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神豬祭典活動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68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李梅樹</a:t>
            </a:r>
            <a:endParaRPr kumimoji="1"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1" y="2854466"/>
            <a:ext cx="8548172" cy="35940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4897" y="6334780"/>
            <a:ext cx="71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smtClean="0"/>
              <a:t>圖片來源：李梅樹紀念館網站</a:t>
            </a:r>
            <a:endParaRPr kumimoji="1"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1130" y="1654137"/>
            <a:ext cx="831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3600" dirty="0" smtClean="0">
                <a:latin typeface="BiauKai"/>
                <a:ea typeface="BiauKai"/>
                <a:cs typeface="BiauKai"/>
              </a:rPr>
              <a:t>生長於藝術氣氛濃厚的家庭</a:t>
            </a:r>
            <a:r>
              <a:rPr lang="en-US" altLang="zh-Hant" sz="3600" dirty="0">
                <a:latin typeface="BiauKai"/>
                <a:ea typeface="BiauKai"/>
                <a:cs typeface="BiauKai"/>
              </a:rPr>
              <a:t>,</a:t>
            </a:r>
            <a:r>
              <a:rPr kumimoji="1" lang="zh-Hant" altLang="en-US" sz="3600" dirty="0" smtClean="0">
                <a:latin typeface="BiauKai"/>
                <a:ea typeface="BiauKai"/>
                <a:cs typeface="BiauKai"/>
              </a:rPr>
              <a:t>自幼對美術</a:t>
            </a:r>
            <a:r>
              <a:rPr kumimoji="1" lang="en-US" altLang="zh-Hant" sz="3600" dirty="0" smtClean="0">
                <a:latin typeface="BiauKai"/>
                <a:ea typeface="BiauKai"/>
                <a:cs typeface="BiauKai"/>
              </a:rPr>
              <a:t>,</a:t>
            </a:r>
            <a:r>
              <a:rPr lang="zh-Hant" altLang="en-US" sz="3600" dirty="0" smtClean="0">
                <a:latin typeface="BiauKai"/>
                <a:ea typeface="BiauKai"/>
                <a:cs typeface="BiauKai"/>
              </a:rPr>
              <a:t>非常的</a:t>
            </a:r>
            <a:r>
              <a:rPr lang="zh-TW" altLang="en-US" sz="3600" dirty="0" smtClean="0">
                <a:latin typeface="BiauKai"/>
                <a:ea typeface="BiauKai"/>
                <a:cs typeface="BiauKai"/>
              </a:rPr>
              <a:t>有</a:t>
            </a:r>
            <a:r>
              <a:rPr lang="zh-Hant" altLang="en-US" sz="3600" dirty="0" smtClean="0">
                <a:latin typeface="BiauKai"/>
                <a:ea typeface="BiauKai"/>
                <a:cs typeface="BiauKai"/>
              </a:rPr>
              <a:t>興趣 </a:t>
            </a:r>
            <a:endParaRPr kumimoji="1" lang="zh-TW" altLang="en-US" sz="3600" dirty="0"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21591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李梅樹畫作</a:t>
            </a:r>
            <a:endParaRPr kumimoji="1"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3" y="2758420"/>
            <a:ext cx="8559659" cy="34650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16243" y="1558091"/>
            <a:ext cx="842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/>
              <a:t>他的畫作形式有：油畫</a:t>
            </a:r>
            <a:r>
              <a:rPr kumimoji="1" lang="en-US" altLang="zh-TW" sz="3600" dirty="0" smtClean="0"/>
              <a:t>,</a:t>
            </a:r>
            <a:r>
              <a:rPr kumimoji="1" lang="zh-TW" altLang="en-US" sz="3600" dirty="0" smtClean="0"/>
              <a:t>水墨</a:t>
            </a:r>
            <a:r>
              <a:rPr kumimoji="1" lang="en-US" altLang="zh-TW" sz="3600" dirty="0" smtClean="0"/>
              <a:t>,</a:t>
            </a:r>
            <a:r>
              <a:rPr kumimoji="1" lang="zh-TW" altLang="en-US" sz="3600" dirty="0" smtClean="0"/>
              <a:t>素描</a:t>
            </a:r>
            <a:r>
              <a:rPr kumimoji="1" lang="en-US" altLang="zh-TW" sz="3600" dirty="0" smtClean="0"/>
              <a:t>,</a:t>
            </a:r>
            <a:r>
              <a:rPr kumimoji="1" lang="zh-TW" altLang="en-US" sz="3600" dirty="0" smtClean="0"/>
              <a:t>水彩等</a:t>
            </a:r>
            <a:r>
              <a:rPr kumimoji="1" lang="en-US" altLang="zh-TW" sz="3600" dirty="0" smtClean="0"/>
              <a:t>……</a:t>
            </a:r>
            <a:endParaRPr kumimoji="1"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6243" y="6223435"/>
            <a:ext cx="842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smtClean="0"/>
              <a:t>圖片來源：李梅樹紀念館網頁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198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6000" b="1" dirty="0" smtClean="0"/>
              <a:t>The   end</a:t>
            </a:r>
            <a:endParaRPr kumimoji="1" lang="zh-TW" altLang="en-US" sz="60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01889"/>
            <a:ext cx="8128000" cy="4572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536896" y="6173889"/>
            <a:ext cx="632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smtClean="0"/>
              <a:t>圖片來源：新北市客家觀光美食館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628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71" y="1690412"/>
            <a:ext cx="8034431" cy="384503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29172" y="262759"/>
            <a:ext cx="814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973380" y="6120224"/>
            <a:ext cx="30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400" dirty="0" smtClean="0"/>
              <a:t>圖片來源：維基百科</a:t>
            </a:r>
            <a:endParaRPr kumimoji="1"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4483" y="551793"/>
            <a:ext cx="783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 smtClean="0">
                <a:latin typeface="BiauKai"/>
                <a:ea typeface="BiauKai"/>
                <a:cs typeface="BiauKai"/>
              </a:rPr>
              <a:t>整體特色</a:t>
            </a:r>
            <a:endParaRPr kumimoji="1" lang="zh-TW" altLang="en-US" sz="5400" b="1" dirty="0">
              <a:latin typeface="BiauKai"/>
              <a:ea typeface="BiauKai"/>
              <a:cs typeface="BiauKai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9103" y="5535448"/>
            <a:ext cx="83513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dirty="0" smtClean="0"/>
              <a:t>*</a:t>
            </a:r>
            <a:r>
              <a:rPr kumimoji="1" lang="zh-TW" altLang="en-US" sz="3200" dirty="0" smtClean="0"/>
              <a:t>三峽老街是目前全國保存最長的老街共</a:t>
            </a:r>
            <a:r>
              <a:rPr kumimoji="1" lang="en-US" altLang="zh-TW" sz="3200" dirty="0" smtClean="0"/>
              <a:t>260m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72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老街夜景圖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68" y="1690412"/>
            <a:ext cx="8479211" cy="42858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56616" y="6136316"/>
            <a:ext cx="684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圖片來源：維基百科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042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得獎記錄</a:t>
            </a:r>
            <a:endParaRPr kumimoji="1" lang="zh-TW" altLang="en-US" b="1" dirty="0">
              <a:latin typeface="BiauKai"/>
              <a:ea typeface="BiauKai"/>
              <a:cs typeface="BiauKai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97" y="1417639"/>
            <a:ext cx="3998856" cy="506017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1500" y="1338810"/>
            <a:ext cx="40178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/>
              <a:t>例：全球傑出建築金獎</a:t>
            </a:r>
            <a:r>
              <a:rPr kumimoji="1" lang="en-US" altLang="zh-TW" sz="3600" dirty="0" smtClean="0"/>
              <a:t>,</a:t>
            </a:r>
            <a:r>
              <a:rPr kumimoji="1" lang="zh-TW" altLang="en-US" sz="3600" dirty="0" smtClean="0"/>
              <a:t>中華建築金石獎等</a:t>
            </a:r>
            <a:r>
              <a:rPr kumimoji="1" lang="en-US" altLang="zh-TW" sz="3600" dirty="0" smtClean="0"/>
              <a:t>…...</a:t>
            </a:r>
            <a:endParaRPr kumimoji="1" lang="zh-TW" altLang="en-US" sz="3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1500" y="6077623"/>
            <a:ext cx="368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圖片來源：維基百科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>
                <a:latin typeface="BiauKai"/>
                <a:ea typeface="BiauKai"/>
                <a:cs typeface="BiauKai"/>
              </a:rPr>
              <a:t>特色名產</a:t>
            </a:r>
            <a:endParaRPr kumimoji="1" lang="zh-TW" altLang="en-US" b="1" dirty="0">
              <a:latin typeface="BiauKai"/>
              <a:ea typeface="BiauKai"/>
              <a:cs typeface="BiauKai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232" y="1739513"/>
            <a:ext cx="4402068" cy="49200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8716" y="6136316"/>
            <a:ext cx="36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/>
              <a:t>圖片來源：角之館</a:t>
            </a:r>
            <a:endParaRPr kumimoji="1"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90336" y="1739513"/>
            <a:ext cx="4379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 smtClean="0"/>
              <a:t>例如：金牛角</a:t>
            </a:r>
            <a:r>
              <a:rPr kumimoji="1" lang="en-US" altLang="zh-TW" sz="3200" dirty="0" smtClean="0"/>
              <a:t>,</a:t>
            </a:r>
            <a:r>
              <a:rPr kumimoji="1" lang="zh-TW" altLang="en-US" sz="3200" dirty="0" smtClean="0"/>
              <a:t>藍染</a:t>
            </a:r>
            <a:r>
              <a:rPr kumimoji="1" lang="en-US" altLang="zh-TW" sz="3200" dirty="0" smtClean="0"/>
              <a:t>,</a:t>
            </a:r>
            <a:r>
              <a:rPr kumimoji="1" lang="zh-TW" altLang="en-US" sz="3200" dirty="0" smtClean="0"/>
              <a:t>樟腦</a:t>
            </a:r>
            <a:r>
              <a:rPr kumimoji="1" lang="en-US" altLang="zh-TW" sz="3200" dirty="0" smtClean="0"/>
              <a:t>…….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7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康喜軒金牛角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79434"/>
            <a:ext cx="4292600" cy="514461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877512" y="1728840"/>
            <a:ext cx="384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/>
              <a:t>除了金牛角之外還有金牛角冰淇淋噢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187025" y="5730785"/>
            <a:ext cx="353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</a:t>
            </a:r>
            <a:r>
              <a:rPr kumimoji="1" lang="en-US" altLang="zh-TW" sz="2800" dirty="0"/>
              <a:t>Eva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7678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金三峽牛角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9" y="1513425"/>
            <a:ext cx="9018594" cy="471893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7589" y="6232363"/>
            <a:ext cx="635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有菠蘿</a:t>
            </a:r>
            <a:r>
              <a:rPr kumimoji="1" lang="en-US" altLang="zh-TW" sz="2800" dirty="0"/>
              <a:t>,</a:t>
            </a:r>
            <a:r>
              <a:rPr kumimoji="1" lang="zh-TW" altLang="en-US" sz="2800" dirty="0"/>
              <a:t>擂茶</a:t>
            </a:r>
            <a:r>
              <a:rPr kumimoji="1" lang="en-US" altLang="zh-TW" sz="2800" dirty="0"/>
              <a:t>,</a:t>
            </a:r>
            <a:r>
              <a:rPr kumimoji="1" lang="zh-TW" altLang="en-US" sz="2800" dirty="0"/>
              <a:t>花生麻糬口味等</a:t>
            </a:r>
            <a:r>
              <a:rPr kumimoji="1" lang="en-US" altLang="zh-TW" sz="2800" dirty="0"/>
              <a:t>……</a:t>
            </a:r>
            <a:endParaRPr kumimoji="1"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63828" y="6648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019511" y="6371097"/>
            <a:ext cx="299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圖片來源：珍妮特</a:t>
            </a:r>
            <a:r>
              <a:rPr kumimoji="1" lang="en-US" altLang="zh-TW" dirty="0"/>
              <a:t>Chen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20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98</a:t>
            </a:r>
            <a:r>
              <a:rPr kumimoji="1" lang="zh-TW" altLang="en-US" b="1" dirty="0"/>
              <a:t>雞蛋糕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7" y="1850047"/>
            <a:ext cx="7664286" cy="415820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61494" y="6104300"/>
            <a:ext cx="516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</a:t>
            </a:r>
            <a:r>
              <a:rPr kumimoji="1" lang="en-US" altLang="zh-TW" sz="2800" dirty="0" err="1"/>
              <a:t>Aima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901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黑皮哥肉紙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6" y="1568281"/>
            <a:ext cx="8442257" cy="4343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1140" y="6179003"/>
            <a:ext cx="648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圖片來源：</a:t>
            </a:r>
            <a:r>
              <a:rPr kumimoji="1" lang="en-US" altLang="zh-TW" sz="2800" dirty="0" err="1"/>
              <a:t>Aima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8523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行記錄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旅行記錄.thmx</Template>
  <TotalTime>246</TotalTime>
  <Words>294</Words>
  <Application>Microsoft Office PowerPoint</Application>
  <PresentationFormat>如螢幕大小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BiauKai</vt:lpstr>
      <vt:lpstr>Calisto MT</vt:lpstr>
      <vt:lpstr>Lustria</vt:lpstr>
      <vt:lpstr>新細明體</vt:lpstr>
      <vt:lpstr>Mistral</vt:lpstr>
      <vt:lpstr>Wingdings 2</vt:lpstr>
      <vt:lpstr>旅行記錄</vt:lpstr>
      <vt:lpstr>5623走入新北古味老鎮～三峽老街</vt:lpstr>
      <vt:lpstr>PowerPoint 簡報</vt:lpstr>
      <vt:lpstr>老街夜景圖</vt:lpstr>
      <vt:lpstr>得獎記錄</vt:lpstr>
      <vt:lpstr>特色名產</vt:lpstr>
      <vt:lpstr>康喜軒金牛角</vt:lpstr>
      <vt:lpstr>金三峽牛角</vt:lpstr>
      <vt:lpstr>98雞蛋糕</vt:lpstr>
      <vt:lpstr>黑皮哥肉紙</vt:lpstr>
      <vt:lpstr>黑豬肉香腸</vt:lpstr>
      <vt:lpstr>勇伯豆花</vt:lpstr>
      <vt:lpstr>古早味童趣</vt:lpstr>
      <vt:lpstr>清水祖師廟</vt:lpstr>
      <vt:lpstr>百鳥柱</vt:lpstr>
      <vt:lpstr>神豬活動</vt:lpstr>
      <vt:lpstr>李梅樹</vt:lpstr>
      <vt:lpstr>李梅樹畫作</vt:lpstr>
      <vt:lpstr>The  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走入新北古味老鎮～三峽老街</dc:title>
  <dc:creator>Denny Denny</dc:creator>
  <cp:lastModifiedBy>panda</cp:lastModifiedBy>
  <cp:revision>23</cp:revision>
  <dcterms:created xsi:type="dcterms:W3CDTF">2016-05-04T12:59:48Z</dcterms:created>
  <dcterms:modified xsi:type="dcterms:W3CDTF">2016-06-07T17:43:13Z</dcterms:modified>
</cp:coreProperties>
</file>