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180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78E15D-12C3-4840-BDAC-870F5BB2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918933-2FC4-477D-AEDA-B66E33012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2D20ED-5714-42F5-AAE5-15EC6DCD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9AB00E-C19E-402B-B3D4-C1289CFD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734541-35A7-4EF8-BD56-F70AD371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8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5BB1A1-ACA1-42AE-8145-B027C916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42D146-A553-4BC2-B3D2-A075F2E4E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72D2F1-78AB-4356-A62E-7AE63BF4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E16219-43D6-47E2-93E6-AE3C8388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2A8430-CF39-4219-AA9F-86504DAE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31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7C42841-CC90-483D-BC71-279FF7CD2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0C4AD7-962E-43E9-9F89-4A147B87D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4D87B6-03FD-4E79-8F9C-1091533F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E1250B-0DEA-491B-A1BC-AF2C89F7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0EA37E-DE52-402C-976D-C0DF9416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60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F981D-BD0B-43AA-849E-74EB5A2C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950C8F-A3FD-4288-A41A-2EE67278F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1A9CB4-D770-438F-A838-D76D306F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830C53-10BC-4ED5-88D1-A7C7EACA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3037EC-A67C-49A7-BE67-5F60581E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17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555093-14A5-4600-B6F9-DC4F9F61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98C2A9-D29E-4E42-9094-786D88D0E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5E6118-7D2D-4C3B-B621-AC747870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A42408-A7D8-4492-9938-AA30619A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996493-0EA0-4C08-A1EA-0E38B724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24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4A079-B926-482B-89A1-9A4D2BD3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EB2869-6D35-4316-A2E9-4FA8AB0EF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6FF916-4B01-4C8B-9841-044D2211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3D75FF-BD6C-426C-B6D0-BA851011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FA5641-5C77-4CD7-9083-BFCA7D2F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BF1A0C-7398-49A8-86E0-17CDD08B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02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48F42C-261F-4FCF-800B-075B487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87CE3-23D1-4EDF-BF10-C2B4C418A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AB8834-86D8-4160-8DB1-09B1D50ED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FE42ADD-5BF1-4A72-95FB-5C18D11E6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4A608AA-018D-42A0-9490-124CC1A48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CCD3DD9-3245-4205-973B-5C025912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25C4278-CBF1-4926-B260-72D24B4F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AE26D18-9138-418F-8BD5-6085AC33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05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70D7AC-90B5-43D5-96D7-B3276BB8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F73918-6480-4617-A5FA-8F0540DA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579500E-BAB0-4A5C-A658-7586A9AF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AC46B4-3070-4C40-A244-2350A0DF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3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092C762-0404-46F5-BCBF-2FF5D8E3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15D01E8-9932-4B0A-B257-7DD9CBE4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012C33-48F0-4C69-B264-A0A2C4C7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77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2C068F-24D4-44B2-8C23-E515D40A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39AFB0-F052-44EC-826C-702FEAE1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778DBB-FFD0-41E2-9D44-7864DC590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27EC9E-2FC3-475C-90D6-5FBB8DA8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C5D2FB-632D-473E-A9C5-470D350B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B6CA3-E979-4AAA-9703-46F27569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77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1FF03-5646-4F01-A324-2615C591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49CCFB4-C732-41E8-BC61-6F99D67DC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7AFCDAB-5A28-46B3-A69D-FDE7C7A98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BD879E-68E5-491D-B2E6-914B56A2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C8A9819-8196-4323-8503-EAE443EE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99D6FE-21F4-4C07-B31E-B152C04E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63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31EFAB0-DF24-4715-B7FC-9586C5CE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8406AF-532C-42C4-B03B-7A5B6199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A27966-36E1-444E-A026-E3EFC6F4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FF658-149B-4944-9A2B-8E789DB31ADC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4C66C2-214A-4E79-9613-2E8BA1EE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066A41-DF7A-479E-9A82-7C4C549D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3E22-3C48-4749-852B-AF492F79CC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83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D98B33-87DE-4F06-8051-FD239EA40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27" y="2240346"/>
            <a:ext cx="3306798" cy="237730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5D144AA-03A2-4D06-AE05-615D2F1BD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78" y="1564222"/>
            <a:ext cx="6070895" cy="437346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638F785-F2F6-41AC-B7B8-8C790D1A7BE8}"/>
              </a:ext>
            </a:extLst>
          </p:cNvPr>
          <p:cNvSpPr/>
          <p:nvPr/>
        </p:nvSpPr>
        <p:spPr>
          <a:xfrm>
            <a:off x="3060553" y="611839"/>
            <a:ext cx="6070894" cy="291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19050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19050"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75394ED-603C-476B-AFDD-88AFEABBF470}"/>
              </a:ext>
            </a:extLst>
          </p:cNvPr>
          <p:cNvSpPr txBox="1"/>
          <p:nvPr/>
        </p:nvSpPr>
        <p:spPr>
          <a:xfrm>
            <a:off x="4607943" y="1302612"/>
            <a:ext cx="297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華康相撲體" panose="02010609000000000000" pitchFamily="49" charset="-120"/>
                <a:ea typeface="華康相撲體" panose="02010609000000000000" pitchFamily="49" charset="-120"/>
              </a:rPr>
              <a:t>淡水八里一日遊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57A2122-1689-41EE-9BD7-AAA5F16789C2}"/>
              </a:ext>
            </a:extLst>
          </p:cNvPr>
          <p:cNvSpPr txBox="1"/>
          <p:nvPr/>
        </p:nvSpPr>
        <p:spPr>
          <a:xfrm>
            <a:off x="9728200" y="4617654"/>
            <a:ext cx="123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4FA18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班級</a:t>
            </a:r>
            <a:r>
              <a:rPr lang="en-US" altLang="zh-TW" sz="2000" dirty="0">
                <a:solidFill>
                  <a:srgbClr val="4FA18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:401</a:t>
            </a:r>
          </a:p>
          <a:p>
            <a:r>
              <a:rPr lang="zh-TW" altLang="en-US" sz="2000" dirty="0">
                <a:solidFill>
                  <a:srgbClr val="4FA18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座號</a:t>
            </a:r>
            <a:r>
              <a:rPr lang="en-US" altLang="zh-TW" sz="2000" dirty="0">
                <a:solidFill>
                  <a:srgbClr val="4FA18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:13</a:t>
            </a:r>
            <a:endParaRPr lang="zh-TW" altLang="en-US" sz="2000" dirty="0">
              <a:solidFill>
                <a:srgbClr val="4FA180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5B1DFFCD-D66F-4C1F-855B-B7A92F139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36867" y="5444066"/>
            <a:ext cx="609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51E21BF1-D1C8-4FE4-9998-B1B3124CCF58}"/>
              </a:ext>
            </a:extLst>
          </p:cNvPr>
          <p:cNvGrpSpPr/>
          <p:nvPr/>
        </p:nvGrpSpPr>
        <p:grpSpPr>
          <a:xfrm>
            <a:off x="1200679" y="2562752"/>
            <a:ext cx="2590800" cy="2780290"/>
            <a:chOff x="1007534" y="2562752"/>
            <a:chExt cx="2590800" cy="278029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504E61C5-4953-4101-AF2E-27B10E1D1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34" y="2562752"/>
              <a:ext cx="2590800" cy="19526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75D5DDC-D61C-4603-8F31-25C2B205EA00}"/>
                </a:ext>
              </a:extLst>
            </p:cNvPr>
            <p:cNvSpPr txBox="1"/>
            <p:nvPr/>
          </p:nvSpPr>
          <p:spPr>
            <a:xfrm>
              <a:off x="1236134" y="4758267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/>
                <a:t>阿婆鐵蛋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55CF565-4505-4A81-8652-AE400A5140BE}"/>
              </a:ext>
            </a:extLst>
          </p:cNvPr>
          <p:cNvGrpSpPr/>
          <p:nvPr/>
        </p:nvGrpSpPr>
        <p:grpSpPr>
          <a:xfrm>
            <a:off x="4731279" y="2562751"/>
            <a:ext cx="2590800" cy="2780291"/>
            <a:chOff x="4731279" y="2562751"/>
            <a:chExt cx="2590800" cy="278029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97B704B-F1C8-4EAC-8974-D1570DEC7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279" y="2562751"/>
              <a:ext cx="2590800" cy="1952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4E05D68-6546-49EA-BB09-F2A6185C1F27}"/>
                </a:ext>
              </a:extLst>
            </p:cNvPr>
            <p:cNvSpPr txBox="1"/>
            <p:nvPr/>
          </p:nvSpPr>
          <p:spPr>
            <a:xfrm>
              <a:off x="5080000" y="4758267"/>
              <a:ext cx="1718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/>
                <a:t>炸蝦捲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D6C701F-3ADB-4E75-9076-40A127CD1DA2}"/>
              </a:ext>
            </a:extLst>
          </p:cNvPr>
          <p:cNvGrpSpPr/>
          <p:nvPr/>
        </p:nvGrpSpPr>
        <p:grpSpPr>
          <a:xfrm>
            <a:off x="8455025" y="2562752"/>
            <a:ext cx="2647950" cy="2780290"/>
            <a:chOff x="8455025" y="2562752"/>
            <a:chExt cx="2647950" cy="278029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DB3EC67-3DD8-49E0-8AFE-A22FF73C3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025" y="2562752"/>
              <a:ext cx="2647950" cy="1952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E35E184-6B67-4605-9686-4ECCD825E762}"/>
                </a:ext>
              </a:extLst>
            </p:cNvPr>
            <p:cNvSpPr txBox="1"/>
            <p:nvPr/>
          </p:nvSpPr>
          <p:spPr>
            <a:xfrm>
              <a:off x="8678333" y="4758267"/>
              <a:ext cx="2201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/>
                <a:t>魚丸湯</a:t>
              </a: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818F0C2-A7E1-4630-A953-D39F1BB8CEAF}"/>
              </a:ext>
            </a:extLst>
          </p:cNvPr>
          <p:cNvSpPr txBox="1"/>
          <p:nvPr/>
        </p:nvSpPr>
        <p:spPr>
          <a:xfrm>
            <a:off x="1587631" y="643917"/>
            <a:ext cx="8878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</a:rPr>
              <a:t>美味的小吃 </a:t>
            </a:r>
            <a:r>
              <a:rPr lang="en-US" altLang="zh-TW" sz="4400" dirty="0">
                <a:solidFill>
                  <a:srgbClr val="00CC00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Delicious snacks</a:t>
            </a:r>
          </a:p>
        </p:txBody>
      </p:sp>
    </p:spTree>
    <p:extLst>
      <p:ext uri="{BB962C8B-B14F-4D97-AF65-F5344CB8AC3E}">
        <p14:creationId xmlns:p14="http://schemas.microsoft.com/office/powerpoint/2010/main" val="24031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A08701A-9934-4D60-9495-ADCE832343DC}"/>
              </a:ext>
            </a:extLst>
          </p:cNvPr>
          <p:cNvSpPr txBox="1"/>
          <p:nvPr/>
        </p:nvSpPr>
        <p:spPr>
          <a:xfrm>
            <a:off x="3389836" y="703930"/>
            <a:ext cx="591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B0F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這裡超好玩 </a:t>
            </a:r>
            <a:r>
              <a:rPr lang="en-US" altLang="zh-TW" sz="3200" dirty="0">
                <a:solidFill>
                  <a:srgbClr val="4FA18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So much fun here</a:t>
            </a:r>
            <a:endParaRPr lang="zh-TW" altLang="en-US" sz="3200" dirty="0">
              <a:solidFill>
                <a:srgbClr val="4FA180"/>
              </a:solidFill>
              <a:latin typeface="華康超黑體" panose="020B0C09000000000000" pitchFamily="49" charset="-120"/>
              <a:ea typeface="華康超黑體" panose="020B0C09000000000000" pitchFamily="49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7B4C39A-9B9A-44D7-9467-6BBF032D5DDA}"/>
              </a:ext>
            </a:extLst>
          </p:cNvPr>
          <p:cNvGrpSpPr/>
          <p:nvPr/>
        </p:nvGrpSpPr>
        <p:grpSpPr>
          <a:xfrm rot="20962390">
            <a:off x="582161" y="2104194"/>
            <a:ext cx="5238954" cy="3549978"/>
            <a:chOff x="582161" y="2104194"/>
            <a:chExt cx="5238954" cy="354997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715F2AA-8E1C-4F93-B2E3-598E965B9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508" y="2594141"/>
              <a:ext cx="2501900" cy="2106863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BA365E8-C885-424E-BC4F-5E8C34FF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61" y="2104194"/>
              <a:ext cx="5238954" cy="3549978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8ACD6B1-0CAE-4970-A889-141A6D8AE595}"/>
                </a:ext>
              </a:extLst>
            </p:cNvPr>
            <p:cNvSpPr txBox="1"/>
            <p:nvPr/>
          </p:nvSpPr>
          <p:spPr>
            <a:xfrm>
              <a:off x="3094708" y="4929341"/>
              <a:ext cx="133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1C2CBAF-BFB6-4F8B-971E-68BBB344593B}"/>
              </a:ext>
            </a:extLst>
          </p:cNvPr>
          <p:cNvGrpSpPr/>
          <p:nvPr/>
        </p:nvGrpSpPr>
        <p:grpSpPr>
          <a:xfrm rot="840281">
            <a:off x="6705599" y="2292625"/>
            <a:ext cx="4904239" cy="3549977"/>
            <a:chOff x="6705599" y="2292625"/>
            <a:chExt cx="4904239" cy="354997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CE8E44B-E48A-4635-ADF8-0AEDCD331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955" y="2899214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AA60C65-B875-44CF-A7F3-16076DF7D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9" y="2292625"/>
              <a:ext cx="4904239" cy="3549977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86D6E57-EC85-465E-845C-F8EA950BE799}"/>
                </a:ext>
              </a:extLst>
            </p:cNvPr>
            <p:cNvSpPr txBox="1"/>
            <p:nvPr/>
          </p:nvSpPr>
          <p:spPr>
            <a:xfrm>
              <a:off x="8051800" y="4956614"/>
              <a:ext cx="185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華康相撲體</vt:lpstr>
      <vt:lpstr>華康海報體W9</vt:lpstr>
      <vt:lpstr>華康超特楷體(P)</vt:lpstr>
      <vt:lpstr>華康超黑體</vt:lpstr>
      <vt:lpstr>華康超圓體(P)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2025-04-01T01:50:57Z</dcterms:created>
  <dcterms:modified xsi:type="dcterms:W3CDTF">2025-06-10T02:08:41Z</dcterms:modified>
</cp:coreProperties>
</file>