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F385D4-D213-445E-ACB8-A1324F0E7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D72BD9D-ECBA-4BEC-AD7D-637E84CBA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4531A2-F83F-45D8-AE18-804D35F1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93F-5625-4B77-B624-8DC21236D0C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0879AB-FA91-416A-A3E9-278BF2F0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80D513-64CE-442A-A1BA-787FC358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5908-9A95-46C5-A783-DCB537CCF4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75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941C61-F842-462A-B264-78EA871A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97A4B1A-8B11-4078-89DC-F62DBAE24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0992E1-C83F-42AC-AC69-035FBF31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93F-5625-4B77-B624-8DC21236D0C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5B0749-F84D-4535-A256-81597E74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C96831-FDB4-4D87-A1F8-240DC0A6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5908-9A95-46C5-A783-DCB537CCF4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2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9737CF-31A5-4DF8-B522-C62F28744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9E48B1C-5474-432B-A053-4DF82AED2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FC6A8C-9A28-4AF2-AC2F-AE7AEB20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93F-5625-4B77-B624-8DC21236D0C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695575-62B6-4D7C-A67F-33D6ACDC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975DB3-AF93-4BEE-93F3-42E45960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5908-9A95-46C5-A783-DCB537CCF4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87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221C19-A8CF-4317-9818-C1B102A0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85A28D-DE2B-4B3A-A7E9-734C2A439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24ABC5-2153-4BA6-A5BB-E66BF5186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93F-5625-4B77-B624-8DC21236D0C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BE019B-80BF-40E7-B657-48DA978D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1AC934-143E-40AD-8D5D-78C5E983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5908-9A95-46C5-A783-DCB537CCF4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87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018E0F-2AA0-4BBC-AF76-37509A29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BDD0EC3-10AB-4F79-AC97-BAC8BA51B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15E530-1D12-4D9F-BF79-6F6E4F94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93F-5625-4B77-B624-8DC21236D0C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144FD6-F9F4-4EFF-A573-526F4E8F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DE5310-6820-4F84-8EA5-9CFDB8D7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5908-9A95-46C5-A783-DCB537CCF4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09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B7EB60-B3D4-4422-AEB4-F8C1868E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E6E380-8DBB-4CD6-A258-4377B707D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2B4228-A293-4713-9EAA-6E4EB489A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7FF2508-B24D-4358-B857-C151A097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93F-5625-4B77-B624-8DC21236D0C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D9EDA8-16E8-438F-BD5A-458EB9C0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320C956-5333-4664-B84C-D64D0E97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5908-9A95-46C5-A783-DCB537CCF4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16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FD5566-A774-4104-93D4-B87C4C2A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FFC5FB-58BA-49F2-BB1D-85E0C30F1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38E7A3-82CE-4427-BF91-1C66A7D84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67E51A-C87A-41E7-8E43-4C3BFAA20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B12C9FE-E3D4-4133-BC6D-ABE1C1CA4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166958C-0991-4E38-AC9A-B3CBF95B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93F-5625-4B77-B624-8DC21236D0C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AF4BC8B-5B2B-40D1-A851-43E22960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98DECCC-3914-430B-9700-5FD170E7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5908-9A95-46C5-A783-DCB537CCF4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27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FB685C-47F3-44B9-9AA9-5AAC1721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5306E20-60EE-4F47-AF9D-D075070A0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93F-5625-4B77-B624-8DC21236D0C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F69B8A6-D1D3-47C6-B1F6-73B8E94B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D608E1A-1A9B-48C3-B01F-4A0A0689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5908-9A95-46C5-A783-DCB537CCF4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13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0E696F9-D401-4B09-8376-3BF707B7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93F-5625-4B77-B624-8DC21236D0C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AA30735-C74A-46F9-BFC8-1A041788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7F066B-B49C-498D-81C6-13597654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5908-9A95-46C5-A783-DCB537CCF4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75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832410-4895-45C2-9E67-1EB207BF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918D21-F36D-4DC8-973D-CF1706626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CC495A5-4719-403C-931F-90350DBB4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AB606D6-DE88-40C6-995C-737E66E83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93F-5625-4B77-B624-8DC21236D0C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E457E78-76D4-4B46-8333-6EF2B586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6CB3062-0C50-4689-8308-1AF9FFFD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5908-9A95-46C5-A783-DCB537CCF4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14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162915-47FA-4729-8924-5E5C6C25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919598F-97D3-4CE4-8464-BE7369FCC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8BA8377-EF8D-4E63-AE3D-B6AD16A7C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A2503A-0E10-4392-B4F6-9E4B5416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793F-5625-4B77-B624-8DC21236D0C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59516DE-211E-4BA3-8543-0B00A3C4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B962B9-1CB3-4096-96AE-F527397D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5908-9A95-46C5-A783-DCB537CCF4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71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4AF13A2-1807-45B5-BA71-F155EEB9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955C22-98BF-4626-8B67-C51D3018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80DF8E-16A0-427B-92DB-FCC4D912C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793F-5625-4B77-B624-8DC21236D0C2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9FDDD8-11C7-41E8-8CFF-34D1A7A67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0CA229-8765-466E-AAF1-6DF3BB680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5908-9A95-46C5-A783-DCB537CCF4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69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34296D-15E9-47FA-BE99-A0D04D399C93}"/>
              </a:ext>
            </a:extLst>
          </p:cNvPr>
          <p:cNvSpPr/>
          <p:nvPr/>
        </p:nvSpPr>
        <p:spPr>
          <a:xfrm>
            <a:off x="2733541" y="431799"/>
            <a:ext cx="6724918" cy="62815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192D4945-4E2B-4565-826F-C62134E67178}"/>
              </a:ext>
            </a:extLst>
          </p:cNvPr>
          <p:cNvGrpSpPr/>
          <p:nvPr/>
        </p:nvGrpSpPr>
        <p:grpSpPr>
          <a:xfrm>
            <a:off x="2267897" y="1524000"/>
            <a:ext cx="7631467" cy="4968037"/>
            <a:chOff x="2174741" y="1794934"/>
            <a:chExt cx="8391659" cy="4456976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6473906B-B4B4-46C1-9B1B-C0357C785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741" y="1794934"/>
              <a:ext cx="8391659" cy="4456976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B0D280E-C6B0-4A8F-94C0-E9504B5E6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1" y="2564511"/>
              <a:ext cx="4216401" cy="2208641"/>
            </a:xfrm>
            <a:prstGeom prst="rect">
              <a:avLst/>
            </a:prstGeom>
          </p:spPr>
        </p:pic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2189862E-D109-4AA6-B532-CDCFA97731BE}"/>
              </a:ext>
            </a:extLst>
          </p:cNvPr>
          <p:cNvSpPr txBox="1"/>
          <p:nvPr/>
        </p:nvSpPr>
        <p:spPr>
          <a:xfrm>
            <a:off x="5185913" y="1367953"/>
            <a:ext cx="182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淡水八里一日遊</a:t>
            </a:r>
          </a:p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054CA51-669D-4815-BB11-05DAA5DD6EBB}"/>
              </a:ext>
            </a:extLst>
          </p:cNvPr>
          <p:cNvSpPr txBox="1"/>
          <p:nvPr/>
        </p:nvSpPr>
        <p:spPr>
          <a:xfrm>
            <a:off x="9899364" y="5034328"/>
            <a:ext cx="2030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華康彩帶體" panose="040B0709000000000000" pitchFamily="81" charset="-120"/>
                <a:ea typeface="華康彩帶體" panose="040B0709000000000000" pitchFamily="81" charset="-120"/>
              </a:rPr>
              <a:t>班級：四年四班</a:t>
            </a:r>
            <a:endParaRPr lang="en-US" altLang="zh-TW" dirty="0"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  <a:p>
            <a:r>
              <a:rPr lang="zh-TW" altLang="en-US" dirty="0">
                <a:latin typeface="華康彩帶體" panose="040B0709000000000000" pitchFamily="81" charset="-120"/>
                <a:ea typeface="華康彩帶體" panose="040B0709000000000000" pitchFamily="81" charset="-120"/>
              </a:rPr>
              <a:t>座號：七號</a:t>
            </a:r>
            <a:endParaRPr lang="en-US" altLang="zh-TW" dirty="0"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  <a:p>
            <a:r>
              <a:rPr lang="zh-TW" altLang="en-US" dirty="0">
                <a:latin typeface="華康彩帶體" panose="040B0709000000000000" pitchFamily="81" charset="-120"/>
                <a:ea typeface="華康彩帶體" panose="040B0709000000000000" pitchFamily="81" charset="-120"/>
              </a:rPr>
              <a:t>姓名：張允睿</a:t>
            </a:r>
          </a:p>
          <a:p>
            <a:endParaRPr lang="zh-TW" altLang="en-US" dirty="0"/>
          </a:p>
        </p:txBody>
      </p:sp>
      <p:pic>
        <p:nvPicPr>
          <p:cNvPr id="9" name="03-music">
            <a:hlinkClick r:id="" action="ppaction://media"/>
            <a:extLst>
              <a:ext uri="{FF2B5EF4-FFF2-40B4-BE49-F238E27FC236}">
                <a16:creationId xmlns:a16="http://schemas.microsoft.com/office/drawing/2014/main" id="{7495A82A-16AE-44F9-B165-B3A47CFB6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6200000">
            <a:off x="10591363" y="4141509"/>
            <a:ext cx="958482" cy="9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8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096DB7D9-1F07-429D-87F3-FE397C7B97A6}"/>
              </a:ext>
            </a:extLst>
          </p:cNvPr>
          <p:cNvGrpSpPr/>
          <p:nvPr/>
        </p:nvGrpSpPr>
        <p:grpSpPr>
          <a:xfrm>
            <a:off x="48951" y="2368362"/>
            <a:ext cx="5270073" cy="3661353"/>
            <a:chOff x="603656" y="2457946"/>
            <a:chExt cx="5270073" cy="366135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126D6D8-3DEA-4FB1-8FEE-D92EBCB46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5223">
              <a:off x="2465173" y="2724122"/>
              <a:ext cx="2691982" cy="214365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23CC12F2-D33D-4098-B843-A48DB544B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52">
              <a:off x="603656" y="2457946"/>
              <a:ext cx="5270073" cy="3661353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5367EFB6-0598-4A75-A0A4-DB710A9951EF}"/>
                </a:ext>
              </a:extLst>
            </p:cNvPr>
            <p:cNvSpPr txBox="1"/>
            <p:nvPr/>
          </p:nvSpPr>
          <p:spPr>
            <a:xfrm rot="21070705">
              <a:off x="3188864" y="5330858"/>
              <a:ext cx="1244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70C0"/>
                  </a:solidFill>
                  <a:latin typeface="華康海報體W9" panose="040B0909000000000000" pitchFamily="81" charset="-120"/>
                  <a:ea typeface="華康海報體W9" panose="040B0909000000000000" pitchFamily="81" charset="-120"/>
                </a:rPr>
                <a:t>搭渡輪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465A27F0-2789-492A-BEB6-00C15DC13519}"/>
              </a:ext>
            </a:extLst>
          </p:cNvPr>
          <p:cNvSpPr/>
          <p:nvPr/>
        </p:nvSpPr>
        <p:spPr>
          <a:xfrm>
            <a:off x="2830683" y="551935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accent1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這裡超好玩 </a:t>
            </a:r>
            <a:r>
              <a:rPr lang="en-US" altLang="zh-TW" sz="4400" dirty="0">
                <a:solidFill>
                  <a:srgbClr val="FF0000"/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So much fun here</a:t>
            </a:r>
            <a:endParaRPr lang="zh-TW" altLang="en-US" sz="4400" dirty="0">
              <a:solidFill>
                <a:srgbClr val="FF0000"/>
              </a:solidFill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4FB4445A-0B84-4CAC-BD96-E9E7180680C4}"/>
              </a:ext>
            </a:extLst>
          </p:cNvPr>
          <p:cNvGrpSpPr/>
          <p:nvPr/>
        </p:nvGrpSpPr>
        <p:grpSpPr>
          <a:xfrm>
            <a:off x="5644604" y="2256122"/>
            <a:ext cx="5224680" cy="3649375"/>
            <a:chOff x="6470905" y="1808299"/>
            <a:chExt cx="5887054" cy="4301758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18F5BE7A-E3E0-4016-861A-D326AE9FF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2588">
              <a:off x="7475064" y="2442795"/>
              <a:ext cx="3286068" cy="2651582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A9C76BD1-E750-4A7E-AD96-62290463D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3337">
              <a:off x="6470905" y="1808299"/>
              <a:ext cx="5887054" cy="4301758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2933E128-04B6-43B2-B79F-A8B70E410A3F}"/>
                </a:ext>
              </a:extLst>
            </p:cNvPr>
            <p:cNvSpPr txBox="1"/>
            <p:nvPr/>
          </p:nvSpPr>
          <p:spPr>
            <a:xfrm rot="295612">
              <a:off x="8161364" y="5063025"/>
              <a:ext cx="1591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B050"/>
                  </a:solidFill>
                  <a:latin typeface="華康海報體W9" panose="040B0909000000000000" pitchFamily="81" charset="-120"/>
                  <a:ea typeface="華康海報體W9" panose="040B0909000000000000" pitchFamily="81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65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27C06B-7651-4E17-8DFC-2DD516359881}"/>
              </a:ext>
            </a:extLst>
          </p:cNvPr>
          <p:cNvSpPr/>
          <p:nvPr/>
        </p:nvSpPr>
        <p:spPr>
          <a:xfrm>
            <a:off x="2194932" y="391067"/>
            <a:ext cx="780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美味的小吃 </a:t>
            </a:r>
            <a:r>
              <a:rPr lang="en-US" altLang="zh-TW" sz="4400" dirty="0">
                <a:solidFill>
                  <a:srgbClr val="7030A0"/>
                </a:solidFill>
                <a:latin typeface="華康行書體" panose="03000509000000000000" pitchFamily="65" charset="-120"/>
                <a:ea typeface="華康行書體" panose="03000509000000000000" pitchFamily="65" charset="-120"/>
              </a:rPr>
              <a:t>Delicious snacks</a:t>
            </a:r>
            <a:endParaRPr lang="zh-TW" altLang="en-US" sz="4400" dirty="0">
              <a:solidFill>
                <a:srgbClr val="7030A0"/>
              </a:solidFill>
              <a:latin typeface="華康行書體" panose="03000509000000000000" pitchFamily="65" charset="-120"/>
              <a:ea typeface="華康行書體" panose="03000509000000000000" pitchFamily="65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5DB06B2A-A555-4C66-A266-5EAC97DDE8BD}"/>
              </a:ext>
            </a:extLst>
          </p:cNvPr>
          <p:cNvGrpSpPr/>
          <p:nvPr/>
        </p:nvGrpSpPr>
        <p:grpSpPr>
          <a:xfrm>
            <a:off x="902740" y="2537351"/>
            <a:ext cx="2590800" cy="2475846"/>
            <a:chOff x="1417031" y="2537350"/>
            <a:chExt cx="2590800" cy="2475846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ED418C39-D654-4746-8277-6503AA34B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031" y="2537350"/>
              <a:ext cx="2590800" cy="1952625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EFF8727C-0AA2-47B6-BBE4-9B7CAC70930A}"/>
                </a:ext>
              </a:extLst>
            </p:cNvPr>
            <p:cNvSpPr txBox="1"/>
            <p:nvPr/>
          </p:nvSpPr>
          <p:spPr>
            <a:xfrm>
              <a:off x="1903864" y="4489976"/>
              <a:ext cx="16171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latin typeface="華康海報體W9" panose="040B0909000000000000" pitchFamily="81" charset="-120"/>
                  <a:ea typeface="華康海報體W9" panose="040B0909000000000000" pitchFamily="81" charset="-120"/>
                </a:rPr>
                <a:t>阿婆鐵蛋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5814C453-27BB-4284-B6DE-E0A0643B33CC}"/>
              </a:ext>
            </a:extLst>
          </p:cNvPr>
          <p:cNvGrpSpPr/>
          <p:nvPr/>
        </p:nvGrpSpPr>
        <p:grpSpPr>
          <a:xfrm>
            <a:off x="4801645" y="2537351"/>
            <a:ext cx="2590800" cy="2391177"/>
            <a:chOff x="4765647" y="2537351"/>
            <a:chExt cx="2590800" cy="2391177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A5DE1ED9-F391-409C-AA27-D51A6DF90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647" y="2537351"/>
              <a:ext cx="2590800" cy="1952625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41541FCF-66DF-454A-9349-F4EDD17872D2}"/>
                </a:ext>
              </a:extLst>
            </p:cNvPr>
            <p:cNvSpPr txBox="1"/>
            <p:nvPr/>
          </p:nvSpPr>
          <p:spPr>
            <a:xfrm>
              <a:off x="5393266" y="4405308"/>
              <a:ext cx="1405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latin typeface="華康海報體W9" panose="040B0909000000000000" pitchFamily="81" charset="-120"/>
                  <a:ea typeface="華康海報體W9" panose="040B0909000000000000" pitchFamily="81" charset="-120"/>
                </a:rPr>
                <a:t>炸蝦捲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5CA85F79-7F8D-41BC-AFA2-336958683CDF}"/>
              </a:ext>
            </a:extLst>
          </p:cNvPr>
          <p:cNvGrpSpPr/>
          <p:nvPr/>
        </p:nvGrpSpPr>
        <p:grpSpPr>
          <a:xfrm>
            <a:off x="8673093" y="2537351"/>
            <a:ext cx="2647950" cy="2391177"/>
            <a:chOff x="8673093" y="2537351"/>
            <a:chExt cx="2647950" cy="2391177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8B4AC79E-736D-417B-A166-B68189E36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3093" y="2537351"/>
              <a:ext cx="2647950" cy="1952625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75CB70C1-AEE5-4D8B-A0A5-50F9BFA629E9}"/>
                </a:ext>
              </a:extLst>
            </p:cNvPr>
            <p:cNvSpPr txBox="1"/>
            <p:nvPr/>
          </p:nvSpPr>
          <p:spPr>
            <a:xfrm>
              <a:off x="9325038" y="4405308"/>
              <a:ext cx="1344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latin typeface="華康海報體W9" panose="040B0909000000000000" pitchFamily="81" charset="-120"/>
                  <a:ea typeface="華康海報體W9" panose="040B0909000000000000" pitchFamily="81" charset="-120"/>
                </a:rPr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58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43</Words>
  <Application>Microsoft Office PowerPoint</Application>
  <PresentationFormat>寬螢幕</PresentationFormat>
  <Paragraphs>12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華康行書體</vt:lpstr>
      <vt:lpstr>華康海報體W9</vt:lpstr>
      <vt:lpstr>華康彩帶體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2025-04-10T06:34:08Z</dcterms:created>
  <dcterms:modified xsi:type="dcterms:W3CDTF">2025-06-19T06:38:55Z</dcterms:modified>
</cp:coreProperties>
</file>