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7B5DF66-5FE4-478E-AA04-18322F427B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CCDD6480-731C-4FBD-85B1-D49BD1FD7A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08232AB-44B0-4D32-864D-853C5A8EF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E0EC9-E6B5-4587-B269-8AB92BAB4581}" type="datetimeFigureOut">
              <a:rPr lang="zh-TW" altLang="en-US" smtClean="0"/>
              <a:t>2025/6/19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916958F-9C44-49E1-A4E7-C17190A7E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AC0985C-7EF3-4007-9ACD-9D06B396F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EF292-9424-417E-9A24-9149B92C3C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027329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3382B18-20CA-4297-B10D-C89CE673B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3056EA8B-2B7C-4275-B0EB-9EBEC0EC0A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3E147B6-CC8C-47EC-8B76-B617C94C5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E0EC9-E6B5-4587-B269-8AB92BAB4581}" type="datetimeFigureOut">
              <a:rPr lang="zh-TW" altLang="en-US" smtClean="0"/>
              <a:t>2025/6/19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E9C0F26-1186-4586-BB8B-92858079B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944A63A-9EBB-4D93-A884-A2002F1A7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EF292-9424-417E-9A24-9149B92C3C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213476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146547CF-9D53-4230-9D66-6392D3F82C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A1F80CB-DA7D-4EA0-A72D-0766F3C878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2117ECC-914F-4287-95BB-2481B4972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E0EC9-E6B5-4587-B269-8AB92BAB4581}" type="datetimeFigureOut">
              <a:rPr lang="zh-TW" altLang="en-US" smtClean="0"/>
              <a:t>2025/6/19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39DD84A-F13E-4C58-9AFF-FF5B9FC22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38496EC-E4E0-43DA-A57C-090AAB2FE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EF292-9424-417E-9A24-9149B92C3C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068997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2616F4-44F8-404D-8EA6-AF39E8CAA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D8D4538-48B3-45B0-ACB3-2BE1514165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AC5C3CC-03EA-4061-AB64-E62584E9A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E0EC9-E6B5-4587-B269-8AB92BAB4581}" type="datetimeFigureOut">
              <a:rPr lang="zh-TW" altLang="en-US" smtClean="0"/>
              <a:t>2025/6/19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FCB2D9D-C875-4C8E-8025-AB178DEA5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BF63A2E-C3D6-41FB-812A-217C899D8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EF292-9424-417E-9A24-9149B92C3C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298068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F59F7D9-7717-422E-8916-A500D4FC0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47B1FED-33B5-47D0-8538-6B9DD38A78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B9D3B47-B521-4F36-AD91-FC63BFA89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E0EC9-E6B5-4587-B269-8AB92BAB4581}" type="datetimeFigureOut">
              <a:rPr lang="zh-TW" altLang="en-US" smtClean="0"/>
              <a:t>2025/6/19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C83269F-A59A-4D83-8D29-3524BA932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A1D8470-E90F-4BCD-AEF8-97E091D69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EF292-9424-417E-9A24-9149B92C3C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06075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8BA34E9-5EB8-475F-B264-DB3D0681E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D0E436-F0C7-4808-868D-87CBA0CB13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804C933-2F47-4034-9F81-BA16E14ED6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B1EF83E-9C46-48E4-B9D9-184C787A7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E0EC9-E6B5-4587-B269-8AB92BAB4581}" type="datetimeFigureOut">
              <a:rPr lang="zh-TW" altLang="en-US" smtClean="0"/>
              <a:t>2025/6/19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E2153F3-A932-450E-A6D5-0C061EEB3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C7F213D-F5E2-4F7C-8016-D3948CAB9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EF292-9424-417E-9A24-9149B92C3C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337156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075CAC6-C8FA-4405-8287-D772BA4D0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6E96729-5971-4DD3-ADE0-A7D19E4E4F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FB681D61-E615-49E7-A404-2670D13B79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1069B996-2E55-48E1-B111-94FEFA1A79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053C62BD-D86C-4731-97B2-E6103F9763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51447865-1D81-47E4-BA5F-9EAB7360C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E0EC9-E6B5-4587-B269-8AB92BAB4581}" type="datetimeFigureOut">
              <a:rPr lang="zh-TW" altLang="en-US" smtClean="0"/>
              <a:t>2025/6/19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2958E595-5A6D-4DB8-B0A1-513B1A29E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3282386E-29DF-4FE2-A795-66E1E8ADF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EF292-9424-417E-9A24-9149B92C3C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836168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A4E2772-E22A-46AE-A050-36BE008B6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98660035-5A4C-4619-A418-14E14D548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E0EC9-E6B5-4587-B269-8AB92BAB4581}" type="datetimeFigureOut">
              <a:rPr lang="zh-TW" altLang="en-US" smtClean="0"/>
              <a:t>2025/6/19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733B90B0-EE72-4B3D-9FB3-A3D0BC781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9FBE04E-420D-46F3-A60A-E9C62FF5A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EF292-9424-417E-9A24-9149B92C3C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574028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7149E4AB-E4A4-4499-819B-5A83018DA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E0EC9-E6B5-4587-B269-8AB92BAB4581}" type="datetimeFigureOut">
              <a:rPr lang="zh-TW" altLang="en-US" smtClean="0"/>
              <a:t>2025/6/19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F66F2E0D-EEA3-41B4-9C56-55563DB01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551E1B2-FC6F-4171-B3D8-3A03DB8B7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EF292-9424-417E-9A24-9149B92C3C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556317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597F824-1F1C-48C1-AD1D-18F8A1A80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1016D6B-5EE6-48C4-9D5A-F5335B729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686388A5-929F-4FCA-B770-F6C43B1291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F7D4D0A-826A-4465-A146-4DAFCE8E5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E0EC9-E6B5-4587-B269-8AB92BAB4581}" type="datetimeFigureOut">
              <a:rPr lang="zh-TW" altLang="en-US" smtClean="0"/>
              <a:t>2025/6/19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E3034FD-7576-4FDC-B447-8C5A4DA1E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62C3B3F-0219-4154-9C48-CA31278BE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EF292-9424-417E-9A24-9149B92C3C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688966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ADD0F79-E179-4F85-BC8A-6CDD96278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6124939A-4702-4C14-9AB4-84D28B4DD4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5069D48E-EBEF-4CEB-ACCA-1FFD72FB45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3E9D25A-D822-4A9C-A5E7-D7AF33CB9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E0EC9-E6B5-4587-B269-8AB92BAB4581}" type="datetimeFigureOut">
              <a:rPr lang="zh-TW" altLang="en-US" smtClean="0"/>
              <a:t>2025/6/19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DDBB0E4-894A-4A9A-AFD0-802EB9E92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D472611-BDEB-438B-9B35-E93570079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EF292-9424-417E-9A24-9149B92C3C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856598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6599FE1E-7A4B-4EF4-956D-9983F4A24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F9A80BE-96DD-4B9B-B170-B523A04A2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BD47505-12E8-4D44-A93B-C43E7DB262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E0EC9-E6B5-4587-B269-8AB92BAB4581}" type="datetimeFigureOut">
              <a:rPr lang="zh-TW" altLang="en-US" smtClean="0"/>
              <a:t>2025/6/19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0827A87-3F19-40BC-B6A7-40C2985E27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2716E3E-90C6-435A-BAC2-61836F5230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EF292-9424-417E-9A24-9149B92C3C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8626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CB2C95BE-8CED-49A4-B9D7-25A64F6BB867}"/>
              </a:ext>
            </a:extLst>
          </p:cNvPr>
          <p:cNvSpPr/>
          <p:nvPr/>
        </p:nvSpPr>
        <p:spPr>
          <a:xfrm>
            <a:off x="1963633" y="651933"/>
            <a:ext cx="7976864" cy="289079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zh-TW" altLang="en-US" sz="6000" dirty="0">
                <a:ln w="12700">
                  <a:solidFill>
                    <a:schemeClr val="bg1">
                      <a:lumMod val="95000"/>
                    </a:schemeClr>
                  </a:solidFill>
                </a:ln>
                <a:solidFill>
                  <a:srgbClr val="00FF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華康海報體W9(P)" panose="040B0900000000000000" pitchFamily="82" charset="-120"/>
                <a:ea typeface="華康海報體W9(P)" panose="040B0900000000000000" pitchFamily="82" charset="-120"/>
              </a:rPr>
              <a:t>校外教學 </a:t>
            </a:r>
            <a:r>
              <a:rPr lang="en-US" altLang="zh-TW" sz="6000" dirty="0">
                <a:ln w="12700">
                  <a:solidFill>
                    <a:schemeClr val="bg1">
                      <a:lumMod val="95000"/>
                    </a:schemeClr>
                  </a:solidFill>
                </a:ln>
                <a:solidFill>
                  <a:srgbClr val="00FF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華康海報體W9(P)" panose="040B0900000000000000" pitchFamily="82" charset="-120"/>
                <a:ea typeface="華康海報體W9(P)" panose="040B0900000000000000" pitchFamily="82" charset="-120"/>
              </a:rPr>
              <a:t>Happy Go</a:t>
            </a: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54FF4270-C678-47C3-9E9E-CEA4F1A28E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5467" y="2097332"/>
            <a:ext cx="3276599" cy="2457449"/>
          </a:xfrm>
          <a:prstGeom prst="rect">
            <a:avLst/>
          </a:prstGeom>
        </p:spPr>
      </p:pic>
      <p:pic>
        <p:nvPicPr>
          <p:cNvPr id="3" name="圖片 2">
            <a:extLst>
              <a:ext uri="{FF2B5EF4-FFF2-40B4-BE49-F238E27FC236}">
                <a16:creationId xmlns:a16="http://schemas.microsoft.com/office/drawing/2014/main" id="{88B57498-9862-44C5-AE70-2AA1958D99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2934" y="1433586"/>
            <a:ext cx="6206066" cy="4218289"/>
          </a:xfrm>
          <a:prstGeom prst="rect">
            <a:avLst/>
          </a:prstGeom>
        </p:spPr>
      </p:pic>
      <p:sp>
        <p:nvSpPr>
          <p:cNvPr id="7" name="文字方塊 6">
            <a:extLst>
              <a:ext uri="{FF2B5EF4-FFF2-40B4-BE49-F238E27FC236}">
                <a16:creationId xmlns:a16="http://schemas.microsoft.com/office/drawing/2014/main" id="{61480A8F-A105-46CB-8C97-5A8EF4958BF9}"/>
              </a:ext>
            </a:extLst>
          </p:cNvPr>
          <p:cNvSpPr txBox="1"/>
          <p:nvPr/>
        </p:nvSpPr>
        <p:spPr>
          <a:xfrm>
            <a:off x="10168467" y="5203141"/>
            <a:ext cx="18004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班級：四年二班</a:t>
            </a:r>
            <a:endParaRPr lang="en-US" altLang="zh-TW" dirty="0"/>
          </a:p>
          <a:p>
            <a:r>
              <a:rPr lang="zh-TW" altLang="en-US" dirty="0"/>
              <a:t>座號：</a:t>
            </a:r>
            <a:r>
              <a:rPr lang="en-US" altLang="zh-TW" dirty="0"/>
              <a:t>5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2AE9264B-69AC-48DD-8742-72EEF23D5A8F}"/>
              </a:ext>
            </a:extLst>
          </p:cNvPr>
          <p:cNvSpPr txBox="1"/>
          <p:nvPr/>
        </p:nvSpPr>
        <p:spPr>
          <a:xfrm>
            <a:off x="5528733" y="1261533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淡水八里一日遊</a:t>
            </a:r>
          </a:p>
        </p:txBody>
      </p:sp>
    </p:spTree>
    <p:extLst>
      <p:ext uri="{BB962C8B-B14F-4D97-AF65-F5344CB8AC3E}">
        <p14:creationId xmlns:p14="http://schemas.microsoft.com/office/powerpoint/2010/main" val="165575571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3F3DCEC3-C100-407A-A7F7-12DE7E4168AA}"/>
              </a:ext>
            </a:extLst>
          </p:cNvPr>
          <p:cNvSpPr txBox="1"/>
          <p:nvPr/>
        </p:nvSpPr>
        <p:spPr>
          <a:xfrm flipH="1">
            <a:off x="3403600" y="1151466"/>
            <a:ext cx="556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latin typeface="華康特粗楷體" panose="03000909000000000000" pitchFamily="65" charset="-120"/>
                <a:ea typeface="華康特粗楷體" panose="03000909000000000000" pitchFamily="65" charset="-120"/>
              </a:rPr>
              <a:t>這裡超好玩</a:t>
            </a:r>
            <a:r>
              <a:rPr lang="en-US" altLang="zh-TW" sz="3200" dirty="0">
                <a:latin typeface="華康特粗楷體" panose="03000909000000000000" pitchFamily="65" charset="-120"/>
                <a:ea typeface="華康特粗楷體" panose="03000909000000000000" pitchFamily="65" charset="-120"/>
              </a:rPr>
              <a:t>Delicious snacks</a:t>
            </a:r>
            <a:endParaRPr lang="zh-TW" altLang="en-US" sz="3200" dirty="0">
              <a:latin typeface="華康特粗楷體" panose="03000909000000000000" pitchFamily="65" charset="-120"/>
              <a:ea typeface="華康特粗楷體" panose="03000909000000000000" pitchFamily="65" charset="-120"/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E2070DBB-81A6-4DEB-BA38-5DCC5950AD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4733" y="2640277"/>
            <a:ext cx="2048934" cy="15774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B8E2B0D8-1A5D-4EFB-A147-14D28738DF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665" y="2640278"/>
            <a:ext cx="2175933" cy="157744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CB979E6A-0508-4416-AFAA-B2DCD37F429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2442" y="2640277"/>
            <a:ext cx="2048934" cy="15774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文字方塊 11">
            <a:extLst>
              <a:ext uri="{FF2B5EF4-FFF2-40B4-BE49-F238E27FC236}">
                <a16:creationId xmlns:a16="http://schemas.microsoft.com/office/drawing/2014/main" id="{C504972A-749A-405E-809A-B43F1D3035D2}"/>
              </a:ext>
            </a:extLst>
          </p:cNvPr>
          <p:cNvSpPr txBox="1"/>
          <p:nvPr/>
        </p:nvSpPr>
        <p:spPr>
          <a:xfrm>
            <a:off x="1759789" y="4494362"/>
            <a:ext cx="1397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阿婆鐵蛋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EC703F70-7C96-42FD-9289-B50C303CB0F2}"/>
              </a:ext>
            </a:extLst>
          </p:cNvPr>
          <p:cNvSpPr txBox="1"/>
          <p:nvPr/>
        </p:nvSpPr>
        <p:spPr>
          <a:xfrm>
            <a:off x="5637362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3A11FFD4-A0C4-45B7-B144-CD126C80C089}"/>
              </a:ext>
            </a:extLst>
          </p:cNvPr>
          <p:cNvSpPr txBox="1"/>
          <p:nvPr/>
        </p:nvSpPr>
        <p:spPr>
          <a:xfrm rot="17261640">
            <a:off x="5975519" y="342900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FFC2213B-2A9F-47D6-8A36-7019DC040840}"/>
              </a:ext>
            </a:extLst>
          </p:cNvPr>
          <p:cNvSpPr txBox="1"/>
          <p:nvPr/>
        </p:nvSpPr>
        <p:spPr>
          <a:xfrm>
            <a:off x="5088464" y="4510723"/>
            <a:ext cx="1312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炸蝦捲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AEAC0574-E5CB-498D-A12F-A861A0580835}"/>
              </a:ext>
            </a:extLst>
          </p:cNvPr>
          <p:cNvSpPr txBox="1"/>
          <p:nvPr/>
        </p:nvSpPr>
        <p:spPr>
          <a:xfrm>
            <a:off x="8156576" y="4609066"/>
            <a:ext cx="1100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魚丸湯</a:t>
            </a:r>
          </a:p>
        </p:txBody>
      </p:sp>
    </p:spTree>
    <p:extLst>
      <p:ext uri="{BB962C8B-B14F-4D97-AF65-F5344CB8AC3E}">
        <p14:creationId xmlns:p14="http://schemas.microsoft.com/office/powerpoint/2010/main" val="233162561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54802453-9065-4E48-9F8B-10FCF8D2D35C}"/>
              </a:ext>
            </a:extLst>
          </p:cNvPr>
          <p:cNvSpPr txBox="1"/>
          <p:nvPr/>
        </p:nvSpPr>
        <p:spPr>
          <a:xfrm>
            <a:off x="2294467" y="389405"/>
            <a:ext cx="76538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>
                <a:latin typeface="華康中黑體外字集" panose="020B0509000000000000" pitchFamily="49" charset="-120"/>
                <a:ea typeface="華康中黑體外字集" panose="020B0509000000000000" pitchFamily="49" charset="-120"/>
              </a:rPr>
              <a:t>這裡超好玩</a:t>
            </a:r>
            <a:r>
              <a:rPr lang="en-US" altLang="zh-TW" sz="4400" dirty="0">
                <a:latin typeface="華康中黑體外字集" panose="020B0509000000000000" pitchFamily="49" charset="-120"/>
                <a:ea typeface="華康中黑體外字集" panose="020B0509000000000000" pitchFamily="49" charset="-120"/>
              </a:rPr>
              <a:t>So</a:t>
            </a:r>
            <a:r>
              <a:rPr lang="zh-TW" altLang="en-US" sz="4400" dirty="0">
                <a:latin typeface="華康中黑體外字集" panose="020B0509000000000000" pitchFamily="49" charset="-120"/>
                <a:ea typeface="華康中黑體外字集" panose="020B0509000000000000" pitchFamily="49" charset="-120"/>
              </a:rPr>
              <a:t> </a:t>
            </a:r>
            <a:r>
              <a:rPr lang="en-US" altLang="zh-TW" sz="4400" dirty="0">
                <a:latin typeface="華康中黑體外字集" panose="020B0509000000000000" pitchFamily="49" charset="-120"/>
                <a:ea typeface="華康中黑體外字集" panose="020B0509000000000000" pitchFamily="49" charset="-120"/>
              </a:rPr>
              <a:t>much</a:t>
            </a:r>
            <a:r>
              <a:rPr lang="zh-TW" altLang="en-US" sz="4400" dirty="0">
                <a:latin typeface="華康中黑體外字集" panose="020B0509000000000000" pitchFamily="49" charset="-120"/>
                <a:ea typeface="華康中黑體外字集" panose="020B0509000000000000" pitchFamily="49" charset="-120"/>
              </a:rPr>
              <a:t> </a:t>
            </a:r>
            <a:r>
              <a:rPr lang="en-US" altLang="zh-TW" sz="4400" dirty="0">
                <a:latin typeface="華康中黑體外字集" panose="020B0509000000000000" pitchFamily="49" charset="-120"/>
                <a:ea typeface="華康中黑體外字集" panose="020B0509000000000000" pitchFamily="49" charset="-120"/>
              </a:rPr>
              <a:t>fun</a:t>
            </a:r>
            <a:r>
              <a:rPr lang="zh-TW" altLang="en-US" sz="4400" dirty="0">
                <a:latin typeface="華康中黑體外字集" panose="020B0509000000000000" pitchFamily="49" charset="-120"/>
                <a:ea typeface="華康中黑體外字集" panose="020B0509000000000000" pitchFamily="49" charset="-120"/>
              </a:rPr>
              <a:t> </a:t>
            </a:r>
            <a:r>
              <a:rPr lang="en-US" altLang="zh-TW" sz="4400" dirty="0">
                <a:latin typeface="華康中黑體外字集" panose="020B0509000000000000" pitchFamily="49" charset="-120"/>
                <a:ea typeface="華康中黑體外字集" panose="020B0509000000000000" pitchFamily="49" charset="-120"/>
              </a:rPr>
              <a:t>here</a:t>
            </a:r>
          </a:p>
        </p:txBody>
      </p:sp>
      <p:grpSp>
        <p:nvGrpSpPr>
          <p:cNvPr id="11" name="群組 10">
            <a:extLst>
              <a:ext uri="{FF2B5EF4-FFF2-40B4-BE49-F238E27FC236}">
                <a16:creationId xmlns:a16="http://schemas.microsoft.com/office/drawing/2014/main" id="{B3F9A7FC-CF9C-439A-A2A7-4716BB3C2F5C}"/>
              </a:ext>
            </a:extLst>
          </p:cNvPr>
          <p:cNvGrpSpPr/>
          <p:nvPr/>
        </p:nvGrpSpPr>
        <p:grpSpPr>
          <a:xfrm rot="21317479">
            <a:off x="1131932" y="1438310"/>
            <a:ext cx="4255469" cy="2925294"/>
            <a:chOff x="1131932" y="1480046"/>
            <a:chExt cx="4255469" cy="2883557"/>
          </a:xfrm>
        </p:grpSpPr>
        <p:pic>
          <p:nvPicPr>
            <p:cNvPr id="8" name="圖片 7">
              <a:extLst>
                <a:ext uri="{FF2B5EF4-FFF2-40B4-BE49-F238E27FC236}">
                  <a16:creationId xmlns:a16="http://schemas.microsoft.com/office/drawing/2014/main" id="{5778DB52-DED6-47B3-B3E1-E5766910204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46449" y="1803400"/>
              <a:ext cx="2171700" cy="1828800"/>
            </a:xfrm>
            <a:prstGeom prst="rect">
              <a:avLst/>
            </a:prstGeom>
          </p:spPr>
        </p:pic>
        <p:pic>
          <p:nvPicPr>
            <p:cNvPr id="4" name="圖片 3">
              <a:extLst>
                <a:ext uri="{FF2B5EF4-FFF2-40B4-BE49-F238E27FC236}">
                  <a16:creationId xmlns:a16="http://schemas.microsoft.com/office/drawing/2014/main" id="{C5C1278D-E535-4D72-A1E6-1E3473CAFBB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31932" y="1480046"/>
              <a:ext cx="4255469" cy="2883557"/>
            </a:xfrm>
            <a:prstGeom prst="rect">
              <a:avLst/>
            </a:prstGeom>
          </p:spPr>
        </p:pic>
        <p:sp>
          <p:nvSpPr>
            <p:cNvPr id="5" name="文字方塊 4">
              <a:extLst>
                <a:ext uri="{FF2B5EF4-FFF2-40B4-BE49-F238E27FC236}">
                  <a16:creationId xmlns:a16="http://schemas.microsoft.com/office/drawing/2014/main" id="{B112C5D7-1B2D-4A5E-93AB-DF862F7284A5}"/>
                </a:ext>
              </a:extLst>
            </p:cNvPr>
            <p:cNvSpPr txBox="1"/>
            <p:nvPr/>
          </p:nvSpPr>
          <p:spPr>
            <a:xfrm>
              <a:off x="2485583" y="3897112"/>
              <a:ext cx="10196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solidFill>
                    <a:schemeClr val="tx2">
                      <a:lumMod val="75000"/>
                    </a:schemeClr>
                  </a:solidFill>
                  <a:latin typeface="華康古印體外字集" panose="03010509000000000000" pitchFamily="65" charset="-120"/>
                  <a:ea typeface="華康古印體外字集" panose="03010509000000000000" pitchFamily="65" charset="-120"/>
                </a:rPr>
                <a:t>搭渡輪</a:t>
              </a:r>
            </a:p>
          </p:txBody>
        </p:sp>
      </p:grpSp>
      <p:grpSp>
        <p:nvGrpSpPr>
          <p:cNvPr id="12" name="群組 11">
            <a:extLst>
              <a:ext uri="{FF2B5EF4-FFF2-40B4-BE49-F238E27FC236}">
                <a16:creationId xmlns:a16="http://schemas.microsoft.com/office/drawing/2014/main" id="{5C050F3C-CA31-43DF-BE2E-DCD09DC45ACA}"/>
              </a:ext>
            </a:extLst>
          </p:cNvPr>
          <p:cNvGrpSpPr/>
          <p:nvPr/>
        </p:nvGrpSpPr>
        <p:grpSpPr>
          <a:xfrm rot="289981">
            <a:off x="6569733" y="1438309"/>
            <a:ext cx="4261473" cy="3279932"/>
            <a:chOff x="6569733" y="1438309"/>
            <a:chExt cx="4261473" cy="3279932"/>
          </a:xfrm>
        </p:grpSpPr>
        <p:pic>
          <p:nvPicPr>
            <p:cNvPr id="10" name="圖片 9">
              <a:extLst>
                <a:ext uri="{FF2B5EF4-FFF2-40B4-BE49-F238E27FC236}">
                  <a16:creationId xmlns:a16="http://schemas.microsoft.com/office/drawing/2014/main" id="{84C16F09-B78C-41AE-820C-00957F519BB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55933" y="1951566"/>
              <a:ext cx="2692400" cy="2057400"/>
            </a:xfrm>
            <a:prstGeom prst="rect">
              <a:avLst/>
            </a:prstGeom>
          </p:spPr>
        </p:pic>
        <p:pic>
          <p:nvPicPr>
            <p:cNvPr id="6" name="圖片 5">
              <a:extLst>
                <a:ext uri="{FF2B5EF4-FFF2-40B4-BE49-F238E27FC236}">
                  <a16:creationId xmlns:a16="http://schemas.microsoft.com/office/drawing/2014/main" id="{EE473A64-971B-402B-AED4-21DAECD5EC9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69733" y="1438309"/>
              <a:ext cx="4261473" cy="3279932"/>
            </a:xfrm>
            <a:prstGeom prst="rect">
              <a:avLst/>
            </a:prstGeom>
          </p:spPr>
        </p:pic>
        <p:sp>
          <p:nvSpPr>
            <p:cNvPr id="9" name="文字方塊 8">
              <a:extLst>
                <a:ext uri="{FF2B5EF4-FFF2-40B4-BE49-F238E27FC236}">
                  <a16:creationId xmlns:a16="http://schemas.microsoft.com/office/drawing/2014/main" id="{79AD70A0-C5AD-4EAC-BA35-6B6972B7F410}"/>
                </a:ext>
              </a:extLst>
            </p:cNvPr>
            <p:cNvSpPr txBox="1"/>
            <p:nvPr/>
          </p:nvSpPr>
          <p:spPr>
            <a:xfrm>
              <a:off x="7992532" y="3994271"/>
              <a:ext cx="11853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/>
                <a:t>騎自行車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6942981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38</Words>
  <Application>Microsoft Office PowerPoint</Application>
  <PresentationFormat>寬螢幕</PresentationFormat>
  <Paragraphs>11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2" baseType="lpstr">
      <vt:lpstr>華康中黑體外字集</vt:lpstr>
      <vt:lpstr>華康古印體外字集</vt:lpstr>
      <vt:lpstr>華康海報體W9(P)</vt:lpstr>
      <vt:lpstr>華康特粗楷體</vt:lpstr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14</cp:revision>
  <dcterms:created xsi:type="dcterms:W3CDTF">2025-04-10T07:34:31Z</dcterms:created>
  <dcterms:modified xsi:type="dcterms:W3CDTF">2025-06-19T07:35:43Z</dcterms:modified>
</cp:coreProperties>
</file>