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embeddedFontLst>
    <p:embeddedFont>
      <p:font typeface="Helvetica Neue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11430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13716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16002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18288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73038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26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277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8852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278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178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8164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18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4208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46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66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854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698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8747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517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8032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8143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80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與副標題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901700" y="3060700"/>
            <a:ext cx="11201399" cy="17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901700" y="4775200"/>
            <a:ext cx="11201399" cy="153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36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36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36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36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36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303923" y="9258300"/>
            <a:ext cx="409651" cy="4190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1" i="0" u="none" strike="noStrike" cap="none">
              <a:solidFill>
                <a:srgbClr val="5E5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項目符號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901700" y="1727200"/>
            <a:ext cx="112013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44500" marR="0" lvl="0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299198" y="9258300"/>
            <a:ext cx="409651" cy="4190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1" i="0" u="none" strike="noStrike" cap="none">
              <a:solidFill>
                <a:srgbClr val="5E5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名言語錄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270000" y="6351066"/>
            <a:ext cx="10464800" cy="683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E524C"/>
              </a:buClr>
              <a:buFont typeface="Arial"/>
              <a:buNone/>
              <a:defRPr sz="3200" b="0" i="1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1270000" y="4241798"/>
            <a:ext cx="10464800" cy="73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Font typeface="Arial"/>
              <a:buNone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299198" y="9258300"/>
            <a:ext cx="409651" cy="4190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1" i="0" u="none" strike="noStrike" cap="none">
              <a:solidFill>
                <a:srgbClr val="5E5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299198" y="9258300"/>
            <a:ext cx="409651" cy="4190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1" i="0" u="none" strike="noStrike" cap="none">
              <a:solidFill>
                <a:srgbClr val="5E5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bg>
      <p:bgPr>
        <a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pic" idx="2"/>
          </p:nvPr>
        </p:nvSpPr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299198" y="9258300"/>
            <a:ext cx="409651" cy="4190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1" i="0" u="none" strike="noStrike" cap="none">
              <a:solidFill>
                <a:srgbClr val="5E5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照片 - 水平">
    <p:bg>
      <p:bgPr>
        <a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00" y="6794500"/>
            <a:ext cx="12344399" cy="23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>
            <a:spLocks noGrp="1"/>
          </p:cNvSpPr>
          <p:nvPr>
            <p:ph type="pic" idx="2"/>
          </p:nvPr>
        </p:nvSpPr>
        <p:spPr>
          <a:xfrm>
            <a:off x="393700" y="381000"/>
            <a:ext cx="12217400" cy="614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901700" y="6934200"/>
            <a:ext cx="11201399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901700" y="7823200"/>
            <a:ext cx="11201399" cy="120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36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36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36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36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36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303923" y="9258300"/>
            <a:ext cx="409651" cy="4190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1" i="0" u="none" strike="noStrike" cap="none">
              <a:solidFill>
                <a:srgbClr val="5E5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照片 - 直式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pic" idx="2"/>
          </p:nvPr>
        </p:nvSpPr>
        <p:spPr>
          <a:xfrm>
            <a:off x="6451600" y="1066800"/>
            <a:ext cx="5626100" cy="763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901700" y="5029200"/>
            <a:ext cx="5080000" cy="368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36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36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36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36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36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303923" y="9258300"/>
            <a:ext cx="409651" cy="4190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1" i="0" u="none" strike="noStrike" cap="none">
              <a:solidFill>
                <a:srgbClr val="5E5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大標題、項目符號與照片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2"/>
          </p:nvPr>
        </p:nvSpPr>
        <p:spPr>
          <a:xfrm>
            <a:off x="6769100" y="2603500"/>
            <a:ext cx="5308599" cy="596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901700" y="635000"/>
            <a:ext cx="11201399" cy="17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01700" y="2603500"/>
            <a:ext cx="5333999" cy="596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3700" marR="0" lvl="0" indent="-241300" algn="l" rtl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2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7400" marR="0" lvl="1" indent="-241300" algn="l" rtl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2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81100" marR="0" lvl="2" indent="-241300" algn="l" rtl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2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74800" marR="0" lvl="3" indent="-241300" algn="l" rtl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2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68500" marR="0" lvl="4" indent="-241300" algn="l" rtl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2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299198" y="9258300"/>
            <a:ext cx="409651" cy="4190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1" i="0" u="none" strike="noStrike" cap="none">
              <a:solidFill>
                <a:srgbClr val="5E5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照片 - 一頁三張">
    <p:bg>
      <p:bgPr>
        <a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pic" idx="2"/>
          </p:nvPr>
        </p:nvSpPr>
        <p:spPr>
          <a:xfrm>
            <a:off x="6654800" y="482600"/>
            <a:ext cx="5981699" cy="39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3"/>
          </p:nvPr>
        </p:nvSpPr>
        <p:spPr>
          <a:xfrm>
            <a:off x="6654800" y="4673600"/>
            <a:ext cx="5981699" cy="459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idx="4"/>
          </p:nvPr>
        </p:nvSpPr>
        <p:spPr>
          <a:xfrm>
            <a:off x="406400" y="482600"/>
            <a:ext cx="5981699" cy="878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299198" y="9258300"/>
            <a:ext cx="409651" cy="4190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1" i="0" u="none" strike="noStrike" cap="none">
              <a:solidFill>
                <a:srgbClr val="5E5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大標題 - 上方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901700" y="635000"/>
            <a:ext cx="11201399" cy="17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299198" y="9258300"/>
            <a:ext cx="409651" cy="4190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1" i="0" u="none" strike="noStrike" cap="none">
              <a:solidFill>
                <a:srgbClr val="5E5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大標題 - 中央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901700" y="3898900"/>
            <a:ext cx="11201399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299198" y="9258300"/>
            <a:ext cx="409651" cy="4190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1" i="0" u="none" strike="noStrike" cap="none">
              <a:solidFill>
                <a:srgbClr val="5E5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大標題與項目符號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901700" y="635000"/>
            <a:ext cx="11201399" cy="17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01700" y="2603500"/>
            <a:ext cx="11201399" cy="596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44500" marR="0" lvl="0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299198" y="9258300"/>
            <a:ext cx="409651" cy="4190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1" i="0" u="none" strike="noStrike" cap="none">
              <a:solidFill>
                <a:srgbClr val="5E5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00" y="355600"/>
            <a:ext cx="12217400" cy="877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901700" y="635000"/>
            <a:ext cx="11201399" cy="17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Font typeface="Arial"/>
              <a:buNone/>
              <a:defRPr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901700" y="2603500"/>
            <a:ext cx="11201399" cy="596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44500" marR="0" lvl="0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299198" y="9258300"/>
            <a:ext cx="409651" cy="4190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5E52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1" i="0" u="none" strike="noStrike" cap="none">
              <a:solidFill>
                <a:srgbClr val="5E5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 idx="4294967295"/>
          </p:nvPr>
        </p:nvSpPr>
        <p:spPr>
          <a:xfrm>
            <a:off x="2173791" y="560247"/>
            <a:ext cx="9552329" cy="90147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4368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    中部最美的自然環境~東勢林場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7128" y="1601609"/>
            <a:ext cx="10179139" cy="741097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/>
          <p:nvPr/>
        </p:nvSpPr>
        <p:spPr>
          <a:xfrm>
            <a:off x="2276873" y="7775811"/>
            <a:ext cx="9346165" cy="1053958"/>
          </a:xfrm>
          <a:prstGeom prst="roundRect">
            <a:avLst>
              <a:gd name="adj" fmla="val 23732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48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503蔡庭芸        指導老師：姜明雄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702323" y="125860"/>
            <a:ext cx="2996480" cy="1236180"/>
          </a:xfrm>
          <a:prstGeom prst="rect">
            <a:avLst/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5684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體能訓練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758" y="1535319"/>
            <a:ext cx="12115077" cy="810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8394999" y="486675"/>
            <a:ext cx="4018200" cy="229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3294" y="0"/>
                </a:moveTo>
                <a:cubicBezTo>
                  <a:pt x="12200" y="0"/>
                  <a:pt x="11311" y="1622"/>
                  <a:pt x="11311" y="3633"/>
                </a:cubicBezTo>
                <a:lnTo>
                  <a:pt x="11311" y="90911"/>
                </a:lnTo>
                <a:lnTo>
                  <a:pt x="0" y="120000"/>
                </a:lnTo>
                <a:lnTo>
                  <a:pt x="49288" y="109166"/>
                </a:lnTo>
                <a:lnTo>
                  <a:pt x="118005" y="109166"/>
                </a:lnTo>
                <a:cubicBezTo>
                  <a:pt x="119105" y="109166"/>
                  <a:pt x="120000" y="107550"/>
                  <a:pt x="120000" y="105538"/>
                </a:cubicBezTo>
                <a:lnTo>
                  <a:pt x="120000" y="3633"/>
                </a:lnTo>
                <a:cubicBezTo>
                  <a:pt x="120000" y="1622"/>
                  <a:pt x="119105" y="0"/>
                  <a:pt x="118005" y="0"/>
                </a:cubicBezTo>
                <a:lnTo>
                  <a:pt x="13294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3E3B39"/>
                </a:solidFill>
              </a:rPr>
              <a:t>   </a:t>
            </a:r>
            <a:r>
              <a:rPr lang="en-US" sz="3600">
                <a:solidFill>
                  <a:srgbClr val="F1C232"/>
                </a:solidFill>
                <a:highlight>
                  <a:srgbClr val="073763"/>
                </a:highlight>
              </a:rPr>
              <a:t>開</a:t>
            </a:r>
            <a:r>
              <a:rPr lang="en-US" sz="3000">
                <a:solidFill>
                  <a:srgbClr val="F1C232"/>
                </a:solidFill>
                <a:highlight>
                  <a:srgbClr val="073763"/>
                </a:highlight>
              </a:rPr>
              <a:t>放時間8點到5點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414976" y="403381"/>
            <a:ext cx="3519757" cy="1112542"/>
          </a:xfrm>
          <a:prstGeom prst="rect">
            <a:avLst/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5727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大小泰山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408" y="1575754"/>
            <a:ext cx="11563982" cy="7741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615" y="1553037"/>
            <a:ext cx="11962122" cy="8007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4514689" y="411022"/>
            <a:ext cx="3847123" cy="1021225"/>
          </a:xfrm>
          <a:prstGeom prst="roundRect">
            <a:avLst>
              <a:gd name="adj" fmla="val 18654"/>
            </a:avLst>
          </a:pr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39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鐘鼓齊嗚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4175139" y="520129"/>
            <a:ext cx="4512681" cy="1283086"/>
          </a:xfrm>
          <a:prstGeom prst="ellipse">
            <a:avLst/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朱羅紀公園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408" y="1887256"/>
            <a:ext cx="11109983" cy="743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4446119" y="192806"/>
            <a:ext cx="4087160" cy="1283086"/>
          </a:xfrm>
          <a:prstGeom prst="ellipse">
            <a:avLst/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忘憂池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987" y="1572837"/>
            <a:ext cx="11919465" cy="797914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9400278" y="462847"/>
            <a:ext cx="2690578" cy="17631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5677"/>
                </a:moveTo>
                <a:lnTo>
                  <a:pt x="0" y="4322"/>
                </a:lnTo>
                <a:cubicBezTo>
                  <a:pt x="0" y="1933"/>
                  <a:pt x="1266" y="0"/>
                  <a:pt x="2833" y="0"/>
                </a:cubicBezTo>
                <a:lnTo>
                  <a:pt x="117166" y="0"/>
                </a:lnTo>
                <a:cubicBezTo>
                  <a:pt x="118733" y="0"/>
                  <a:pt x="120000" y="1933"/>
                  <a:pt x="120000" y="4322"/>
                </a:cubicBezTo>
                <a:lnTo>
                  <a:pt x="120000" y="115677"/>
                </a:lnTo>
                <a:cubicBezTo>
                  <a:pt x="120000" y="118066"/>
                  <a:pt x="118733" y="120000"/>
                  <a:pt x="117166" y="120000"/>
                </a:cubicBezTo>
                <a:lnTo>
                  <a:pt x="2833" y="120000"/>
                </a:lnTo>
                <a:cubicBezTo>
                  <a:pt x="1266" y="120000"/>
                  <a:pt x="0" y="118066"/>
                  <a:pt x="0" y="115677"/>
                </a:cubicBez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讓人煩惱忘光光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4557017" y="192806"/>
            <a:ext cx="3890765" cy="901208"/>
          </a:xfrm>
          <a:prstGeom prst="roundRect">
            <a:avLst>
              <a:gd name="adj" fmla="val 22801"/>
            </a:avLst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35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濯足園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754" y="1208029"/>
            <a:ext cx="10547216" cy="836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163" y="1032230"/>
            <a:ext cx="6517473" cy="692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1585" y="103475"/>
            <a:ext cx="6443221" cy="525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29745" y="4840166"/>
            <a:ext cx="4115307" cy="463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803702" y="1218420"/>
            <a:ext cx="11397396" cy="752406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350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End 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2737500" y="1318050"/>
            <a:ext cx="6853800" cy="19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圖片來源:http://www.tsfa.com.tw/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49" y="186600"/>
            <a:ext cx="12220500" cy="93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825794" y="584114"/>
            <a:ext cx="4523991" cy="1007055"/>
          </a:xfrm>
          <a:prstGeom prst="rect">
            <a:avLst/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5096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園區導覽圖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217" y="1872555"/>
            <a:ext cx="12505698" cy="780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34112" y="282812"/>
            <a:ext cx="5080000" cy="10954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 小溪步道路線圖</a:t>
            </a: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5069" y="1410696"/>
            <a:ext cx="8012407" cy="7609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5089362" y="125381"/>
            <a:ext cx="3071515" cy="1182604"/>
          </a:xfrm>
          <a:prstGeom prst="rect">
            <a:avLst/>
          </a:prstGeom>
          <a:noFill/>
          <a:ln>
            <a:noFill/>
          </a:ln>
          <a:effectLst>
            <a:reflection stA="58000" endPos="40000" sy="-100000" algn="bl" rotWithShape="0"/>
          </a:effectLst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C7AA2"/>
              </a:buClr>
              <a:buSzPct val="25000"/>
              <a:buFont typeface="Arial"/>
              <a:buNone/>
            </a:pPr>
            <a:r>
              <a:rPr lang="en-US" sz="5375" b="1" i="0" u="none" strike="noStrike" cap="none">
                <a:solidFill>
                  <a:srgbClr val="2C7AA2"/>
                </a:solidFill>
                <a:latin typeface="Arial"/>
                <a:ea typeface="Arial"/>
                <a:cs typeface="Arial"/>
                <a:sym typeface="Arial"/>
              </a:rPr>
              <a:t>小溪步道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46" y="1402971"/>
            <a:ext cx="12169106" cy="806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659098" y="215195"/>
            <a:ext cx="5142024" cy="101386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5130" b="1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許許多多的步道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87" y="3885860"/>
            <a:ext cx="6087402" cy="408629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867100" y="2958000"/>
            <a:ext cx="2285700" cy="92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961" y="0"/>
                </a:moveTo>
                <a:cubicBezTo>
                  <a:pt x="8488" y="0"/>
                  <a:pt x="0" y="13933"/>
                  <a:pt x="0" y="31122"/>
                </a:cubicBezTo>
                <a:lnTo>
                  <a:pt x="0" y="49383"/>
                </a:lnTo>
                <a:cubicBezTo>
                  <a:pt x="0" y="66566"/>
                  <a:pt x="8488" y="80466"/>
                  <a:pt x="18961" y="80466"/>
                </a:cubicBezTo>
                <a:lnTo>
                  <a:pt x="99327" y="80466"/>
                </a:lnTo>
                <a:lnTo>
                  <a:pt x="115416" y="120000"/>
                </a:lnTo>
                <a:lnTo>
                  <a:pt x="113788" y="72294"/>
                </a:lnTo>
                <a:cubicBezTo>
                  <a:pt x="117588" y="66605"/>
                  <a:pt x="120000" y="58488"/>
                  <a:pt x="120000" y="49383"/>
                </a:cubicBezTo>
                <a:lnTo>
                  <a:pt x="120000" y="31122"/>
                </a:lnTo>
                <a:cubicBezTo>
                  <a:pt x="120000" y="13933"/>
                  <a:pt x="111511" y="0"/>
                  <a:pt x="101038" y="0"/>
                </a:cubicBezTo>
                <a:lnTo>
                  <a:pt x="18961" y="0"/>
                </a:lnTo>
                <a:close/>
              </a:path>
            </a:pathLst>
          </a:custGeom>
          <a:gradFill>
            <a:gsLst>
              <a:gs pos="0">
                <a:srgbClr val="B4C07F">
                  <a:alpha val="89803"/>
                </a:srgbClr>
              </a:gs>
              <a:gs pos="100000">
                <a:srgbClr val="586A3A">
                  <a:alpha val="89803"/>
                </a:srgbClr>
              </a:gs>
            </a:gsLst>
            <a:lin ang="5400000" scaled="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賞螢步道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0252" y="5439369"/>
            <a:ext cx="5891527" cy="3954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1385" y="1752780"/>
            <a:ext cx="5145300" cy="34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4385391" y="1387786"/>
            <a:ext cx="2545557" cy="1255954"/>
          </a:xfrm>
          <a:prstGeom prst="wedgeEllipseCallout">
            <a:avLst>
              <a:gd name="adj1" fmla="val 57286"/>
              <a:gd name="adj2" fmla="val 74890"/>
            </a:avLst>
          </a:prstGeom>
          <a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賞櫻步道</a:t>
            </a:r>
          </a:p>
        </p:txBody>
      </p:sp>
      <p:sp>
        <p:nvSpPr>
          <p:cNvPr id="97" name="Shape 97"/>
          <p:cNvSpPr/>
          <p:nvPr/>
        </p:nvSpPr>
        <p:spPr>
          <a:xfrm>
            <a:off x="4380091" y="8184653"/>
            <a:ext cx="2634854" cy="133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9361" y="0"/>
                </a:moveTo>
                <a:cubicBezTo>
                  <a:pt x="8672" y="0"/>
                  <a:pt x="0" y="17133"/>
                  <a:pt x="0" y="38250"/>
                </a:cubicBezTo>
                <a:lnTo>
                  <a:pt x="0" y="81783"/>
                </a:lnTo>
                <a:cubicBezTo>
                  <a:pt x="0" y="102905"/>
                  <a:pt x="8672" y="120000"/>
                  <a:pt x="19361" y="120000"/>
                </a:cubicBezTo>
                <a:lnTo>
                  <a:pt x="75050" y="120000"/>
                </a:lnTo>
                <a:cubicBezTo>
                  <a:pt x="85733" y="120000"/>
                  <a:pt x="94388" y="102905"/>
                  <a:pt x="94388" y="81783"/>
                </a:cubicBezTo>
                <a:lnTo>
                  <a:pt x="94388" y="46894"/>
                </a:lnTo>
                <a:lnTo>
                  <a:pt x="120000" y="26783"/>
                </a:lnTo>
                <a:lnTo>
                  <a:pt x="91927" y="19966"/>
                </a:lnTo>
                <a:cubicBezTo>
                  <a:pt x="88638" y="8127"/>
                  <a:pt x="82366" y="0"/>
                  <a:pt x="75050" y="0"/>
                </a:cubicBezTo>
                <a:lnTo>
                  <a:pt x="19361" y="0"/>
                </a:lnTo>
                <a:close/>
              </a:path>
            </a:pathLst>
          </a:custGeom>
          <a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楓林小徑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816335" y="215195"/>
            <a:ext cx="5372128" cy="952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465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春季之美~櫻花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795" y="1432311"/>
            <a:ext cx="11939743" cy="800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457504" y="1952823"/>
            <a:ext cx="6198017" cy="2213153"/>
          </a:xfrm>
          <a:prstGeom prst="wedgeEllipseCallout">
            <a:avLst>
              <a:gd name="adj1" fmla="val 28009"/>
              <a:gd name="adj2" fmla="val 63335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北部山區溫暖</a:t>
            </a:r>
            <a:r>
              <a:rPr lang="en-US" sz="3000">
                <a:solidFill>
                  <a:srgbClr val="3E3B39"/>
                </a:solidFill>
              </a:rPr>
              <a:t>，</a:t>
            </a:r>
            <a:r>
              <a:rPr lang="en-US" sz="30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每年農曆年前單瓣山櫻花</a:t>
            </a:r>
            <a:r>
              <a:rPr lang="en-US" sz="3000">
                <a:solidFill>
                  <a:srgbClr val="3E3B39"/>
                </a:solidFill>
              </a:rPr>
              <a:t>，</a:t>
            </a:r>
            <a:r>
              <a:rPr lang="en-US" sz="30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會開始綻放</a:t>
            </a:r>
            <a:r>
              <a:rPr lang="en-US" sz="3000">
                <a:solidFill>
                  <a:srgbClr val="3E3B39"/>
                </a:solidFill>
              </a:rPr>
              <a:t>，</a:t>
            </a:r>
            <a:r>
              <a:rPr lang="en-US" sz="30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年後</a:t>
            </a:r>
            <a:r>
              <a:rPr lang="en-US" sz="3000">
                <a:solidFill>
                  <a:srgbClr val="3E3B39"/>
                </a:solidFill>
              </a:rPr>
              <a:t>花就開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867814" y="169175"/>
            <a:ext cx="4911922" cy="9141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夏季之美~螢火蟲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9765" y="1187466"/>
            <a:ext cx="11317126" cy="849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195643" y="2962003"/>
            <a:ext cx="3993980" cy="1604639"/>
          </a:xfrm>
          <a:prstGeom prst="wedgeEllipseCallout">
            <a:avLst>
              <a:gd name="adj1" fmla="val 39228"/>
              <a:gd name="adj2" fmla="val 71766"/>
            </a:avLst>
          </a:pr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3E3B39"/>
                </a:solidFill>
                <a:highlight>
                  <a:srgbClr val="93C47D"/>
                </a:highlight>
                <a:latin typeface="Arial"/>
                <a:ea typeface="Arial"/>
                <a:cs typeface="Arial"/>
                <a:sym typeface="Arial"/>
              </a:rPr>
              <a:t>每年四五月適合賞螢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683953" y="125860"/>
            <a:ext cx="4774938" cy="1148894"/>
          </a:xfrm>
          <a:prstGeom prst="rect">
            <a:avLst/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53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秋季之美~楓葉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031" y="1475808"/>
            <a:ext cx="12181012" cy="817064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880076" y="1742140"/>
            <a:ext cx="3585264" cy="1905001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3E3B39"/>
                </a:solidFill>
                <a:latin typeface="Arial"/>
                <a:ea typeface="Arial"/>
                <a:cs typeface="Arial"/>
                <a:sym typeface="Arial"/>
              </a:rPr>
              <a:t>東勢林場屬 中 低 海 拔 林 地， 植 物 相 最 為 豐 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自訂</PresentationFormat>
  <Paragraphs>25</Paragraphs>
  <Slides>17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0" baseType="lpstr">
      <vt:lpstr>Arial</vt:lpstr>
      <vt:lpstr>Helvetica Neue</vt:lpstr>
      <vt:lpstr>New_Template5</vt:lpstr>
      <vt:lpstr>    中部最美的自然環境~東勢林場</vt:lpstr>
      <vt:lpstr>PowerPoint 簡報</vt:lpstr>
      <vt:lpstr>園區導覽圖</vt:lpstr>
      <vt:lpstr> 小溪步道路線圖</vt:lpstr>
      <vt:lpstr>小溪步道</vt:lpstr>
      <vt:lpstr>許許多多的步道</vt:lpstr>
      <vt:lpstr>春季之美~櫻花</vt:lpstr>
      <vt:lpstr>夏季之美~螢火蟲</vt:lpstr>
      <vt:lpstr>秋季之美~楓葉</vt:lpstr>
      <vt:lpstr>體能訓練</vt:lpstr>
      <vt:lpstr>大小泰山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中部最美的自然環境~東勢林場</dc:title>
  <cp:lastModifiedBy>panda</cp:lastModifiedBy>
  <cp:revision>1</cp:revision>
  <dcterms:modified xsi:type="dcterms:W3CDTF">2016-06-07T17:19:28Z</dcterms:modified>
</cp:coreProperties>
</file>