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5" r:id="rId6"/>
    <p:sldId id="263" r:id="rId7"/>
    <p:sldId id="264" r:id="rId8"/>
    <p:sldId id="267" r:id="rId9"/>
    <p:sldId id="266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99"/>
    <a:srgbClr val="FF33CC"/>
    <a:srgbClr val="008FF0"/>
    <a:srgbClr val="E025FF"/>
    <a:srgbClr val="00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7980-BC3C-4609-AD0D-FCD0A84D8DDF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6DD80-D67A-4DA9-B523-F0F6AEA406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74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DD80-D67A-4DA9-B523-F0F6AEA406E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25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77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0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8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6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52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5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02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40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29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65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02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F8859-D92D-4E36-B8A0-DD9ECDABF909}" type="datetimeFigureOut">
              <a:rPr lang="zh-TW" altLang="en-US" smtClean="0"/>
              <a:t>2020/6/2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CFBC-E66A-45D5-8A9E-D5E36E5115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97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JNQRkbkLo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" y="0"/>
            <a:ext cx="1211649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童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年分享</a:t>
            </a:r>
            <a:r>
              <a:rPr lang="en-US" altLang="zh-TW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遊戲</a:t>
            </a:r>
            <a:endParaRPr lang="zh-TW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組員</a:t>
            </a:r>
            <a:r>
              <a:rPr lang="en-US" altLang="zh-TW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:14.15.16.22.23.2</a:t>
            </a:r>
            <a:r>
              <a:rPr lang="en-US" altLang="zh-TW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zh-TW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4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6254"/>
            <a:ext cx="11763632" cy="76742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打彈珠</a:t>
            </a:r>
            <a:endParaRPr lang="en-US" altLang="zh-TW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地上畫一條線段，在遠處的地上掏出一個或者幾個洞，然後玩家們一次將彈珠從畫線處彈出。當玩家依次將彈珠彈進所有洞後，這個彈珠就可以去撞其他的彈珠。如果撞到其他彈珠，此玩家獲勝；被撞到的彈珠的持有者落敗。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老鷹捉小雞</a:t>
            </a:r>
            <a:endParaRPr lang="en-US" altLang="zh-TW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遊戲開始時前先分角色，一人當母雞，一人老鷹，其餘的當小雞。小雞依次在母雞後牽著衣襟排成一隊，老鷹站在母雞對面，做捉小雞姿勢老鷹叫著做趕雞運作。母雞身後的小雞做驚恐狀，母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雞極力</a:t>
            </a:r>
            <a:r>
              <a:rPr lang="zh-TW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保護身後的小雞。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42" y="102475"/>
            <a:ext cx="1524822" cy="9313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263" y="479821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87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-319" b="4675"/>
          <a:stretch/>
        </p:blipFill>
        <p:spPr>
          <a:xfrm>
            <a:off x="-39414" y="-898054"/>
            <a:ext cx="12412645" cy="763296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8069" y="-141460"/>
            <a:ext cx="10515600" cy="5711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跳皮筋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有單人跳、集體跳兩種，以各種技巧動作編排成組合動作，配合歌謠，記憶最深的就是那首：「小皮球，香蕉</a:t>
            </a:r>
            <a:r>
              <a:rPr lang="zh-TW" altLang="en-US" dirty="0"/>
              <a:t>油</a:t>
            </a:r>
            <a:r>
              <a:rPr lang="zh-TW" altLang="en-US" dirty="0" smtClean="0"/>
              <a:t>，滿地開花二十一，二五六，二五七，二八二九三十一</a:t>
            </a:r>
            <a:r>
              <a:rPr lang="en-US" altLang="zh-TW" dirty="0" smtClean="0"/>
              <a:t>….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城門城門雞蛋糕，三十六把刀，騎白馬帶把刀，走進城門滑一跤。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 山</a:t>
            </a:r>
            <a:r>
              <a:rPr lang="zh-TW" altLang="en-US" dirty="0"/>
              <a:t>跳</a:t>
            </a:r>
            <a:r>
              <a:rPr lang="zh-TW" altLang="en-US" dirty="0" smtClean="0"/>
              <a:t>羊</a:t>
            </a:r>
            <a:r>
              <a:rPr lang="en-US" altLang="zh-TW" dirty="0" smtClean="0"/>
              <a:t>(</a:t>
            </a:r>
            <a:r>
              <a:rPr lang="zh-TW" altLang="en-US" dirty="0" smtClean="0"/>
              <a:t>跳馬背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一人當「山羊」，其他人助跑後，撐住「山羊」的背或雙肩，雙腿分開從「山羊」頭上越過。</a:t>
            </a:r>
          </a:p>
          <a:p>
            <a:pPr marL="0" indent="0">
              <a:buNone/>
            </a:pPr>
            <a:r>
              <a:rPr lang="en-US" altLang="zh-TW" sz="2000" dirty="0" smtClean="0"/>
              <a:t>5.</a:t>
            </a:r>
            <a:r>
              <a:rPr lang="zh-TW" altLang="en-US" sz="2000" dirty="0" smtClean="0"/>
              <a:t>騎馬打仗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十幾個孩子分成兩撥，然後自願組合，兩人一組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一般比較高大的孩子當馬，把另一個背起來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然後兩撥人就上馬開打，騎馬的人可以用手拉扯對方，只要把人從馬上拉下來或使對方連人帶馬一起摔倒，對方這一隊就得下場。</a:t>
            </a:r>
          </a:p>
          <a:p>
            <a:pPr marL="0" indent="0">
              <a:buNone/>
            </a:pPr>
            <a:endParaRPr lang="zh-TW" altLang="en-US" dirty="0" smtClean="0"/>
          </a:p>
          <a:p>
            <a:pPr marL="0" indent="0">
              <a:buNone/>
            </a:pPr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30" y="-597839"/>
            <a:ext cx="1277861" cy="91275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36" y="4497625"/>
            <a:ext cx="4499238" cy="18289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9208" y="1661788"/>
            <a:ext cx="1083887" cy="6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1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92"/>
            <a:ext cx="11932145" cy="684400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18452"/>
            <a:ext cx="10604156" cy="5852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accent4"/>
                </a:solidFill>
              </a:rPr>
              <a:t>6</a:t>
            </a:r>
            <a:r>
              <a:rPr lang="en-US" altLang="zh-TW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積木</a:t>
            </a:r>
            <a:endParaRPr lang="en-US" altLang="zh-TW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 smtClean="0"/>
              <a:t> 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zh-TW" altLang="en-US" dirty="0" smtClean="0">
                <a:solidFill>
                  <a:srgbClr val="002060"/>
                </a:solidFill>
              </a:rPr>
              <a:t> </a:t>
            </a:r>
            <a:r>
              <a:rPr lang="zh-TW" altLang="en-US" sz="4400" dirty="0" smtClean="0">
                <a:solidFill>
                  <a:srgbClr val="92D050"/>
                </a:solidFill>
              </a:rPr>
              <a:t>玩法</a:t>
            </a:r>
            <a:r>
              <a:rPr lang="en-US" altLang="zh-TW" sz="4400" dirty="0" smtClean="0">
                <a:solidFill>
                  <a:srgbClr val="92D050"/>
                </a:solidFill>
              </a:rPr>
              <a:t>1.</a:t>
            </a:r>
            <a:r>
              <a:rPr lang="zh-TW" altLang="en-US" sz="4400" dirty="0" smtClean="0">
                <a:solidFill>
                  <a:srgbClr val="92D050"/>
                </a:solidFill>
              </a:rPr>
              <a:t>疊疊樂</a:t>
            </a:r>
            <a:endParaRPr lang="en-US" altLang="zh-TW" sz="4400" dirty="0" smtClean="0">
              <a:solidFill>
                <a:srgbClr val="92D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76865" y="1961173"/>
            <a:ext cx="2499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solidFill>
                  <a:srgbClr val="FF33CC"/>
                </a:solidFill>
              </a:rPr>
              <a:t>2.</a:t>
            </a:r>
            <a:r>
              <a:rPr lang="zh-TW" altLang="en-US" sz="4800" dirty="0" smtClean="0">
                <a:solidFill>
                  <a:srgbClr val="FF33CC"/>
                </a:solidFill>
              </a:rPr>
              <a:t>抽抽樂</a:t>
            </a:r>
            <a:endParaRPr lang="zh-TW" altLang="en-US" sz="4800" dirty="0">
              <a:solidFill>
                <a:srgbClr val="FF33CC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425" y="1313619"/>
            <a:ext cx="4446760" cy="366249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276865" y="2996630"/>
            <a:ext cx="5126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6699"/>
                </a:solidFill>
              </a:rPr>
              <a:t>3.</a:t>
            </a:r>
            <a:r>
              <a:rPr lang="zh-TW" altLang="en-US" sz="2800" dirty="0" smtClean="0">
                <a:solidFill>
                  <a:srgbClr val="006699"/>
                </a:solidFill>
              </a:rPr>
              <a:t>隨便要疊什麼亂七八糟的東西</a:t>
            </a:r>
            <a:endParaRPr lang="zh-TW" altLang="en-US" sz="2800" dirty="0">
              <a:solidFill>
                <a:srgbClr val="006699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267" y="3939745"/>
            <a:ext cx="1839097" cy="1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9690"/>
            <a:ext cx="12192000" cy="79947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E02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芭比娃娃</a:t>
            </a:r>
            <a:endParaRPr lang="zh-TW" altLang="en-US" dirty="0">
              <a:solidFill>
                <a:srgbClr val="E02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 flipV="1">
            <a:off x="12541540" y="6176960"/>
            <a:ext cx="360728" cy="3328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07471" y="16906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2239" y="161833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8FF0"/>
                </a:solidFill>
              </a:rPr>
              <a:t>芭比娃娃有很多種</a:t>
            </a:r>
            <a:endParaRPr lang="zh-TW" altLang="en-US" sz="3200" dirty="0">
              <a:solidFill>
                <a:srgbClr val="008FF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21089" y="18107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33CC"/>
                </a:solidFill>
              </a:rPr>
              <a:t>有這樣的</a:t>
            </a:r>
            <a:endParaRPr lang="zh-TW" altLang="en-US" dirty="0">
              <a:solidFill>
                <a:srgbClr val="FF33CC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83707" y="20029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8FF0"/>
                </a:solidFill>
              </a:rPr>
              <a:t>這樣的</a:t>
            </a:r>
            <a:endParaRPr lang="zh-TW" altLang="en-US" dirty="0">
              <a:solidFill>
                <a:srgbClr val="008FF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64889" y="17830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E025FF"/>
                </a:solidFill>
              </a:rPr>
              <a:t>這樣的</a:t>
            </a:r>
            <a:endParaRPr lang="zh-TW" altLang="en-US" dirty="0">
              <a:solidFill>
                <a:srgbClr val="E025FF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18" y="2254677"/>
            <a:ext cx="2190750" cy="20859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080" y="2500080"/>
            <a:ext cx="1979452" cy="197945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44" y="2684585"/>
            <a:ext cx="3073211" cy="1920280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702917" y="5117833"/>
            <a:ext cx="10038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FF33CC"/>
                </a:solidFill>
              </a:rPr>
              <a:t>那我們可以用芭比娃娃來玩什麼遊戲呢</a:t>
            </a:r>
            <a:r>
              <a:rPr lang="en-US" altLang="zh-TW" sz="4400" dirty="0" smtClean="0">
                <a:solidFill>
                  <a:srgbClr val="FF33CC"/>
                </a:solidFill>
              </a:rPr>
              <a:t>?</a:t>
            </a:r>
            <a:endParaRPr lang="zh-TW" altLang="en-US" sz="4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33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/>
      <p:bldP spid="9" grpId="0"/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4066"/>
            <a:ext cx="12415706" cy="827154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60131"/>
            <a:ext cx="10515600" cy="5916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6600" dirty="0" smtClean="0">
                <a:solidFill>
                  <a:srgbClr val="FF33CC"/>
                </a:solidFill>
              </a:rPr>
              <a:t>1.</a:t>
            </a:r>
            <a:r>
              <a:rPr lang="zh-TW" altLang="en-US" sz="6600" dirty="0" smtClean="0">
                <a:solidFill>
                  <a:srgbClr val="FF33CC"/>
                </a:solidFill>
              </a:rPr>
              <a:t>扮家家酒</a:t>
            </a:r>
            <a:endParaRPr lang="en-US" altLang="zh-TW" sz="6600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sz="6600" dirty="0">
              <a:solidFill>
                <a:srgbClr val="FF33CC"/>
              </a:solidFill>
            </a:endParaRPr>
          </a:p>
          <a:p>
            <a:pPr marL="0" indent="0">
              <a:buNone/>
            </a:pPr>
            <a:r>
              <a:rPr lang="en-US" altLang="zh-TW" sz="6600" dirty="0" smtClean="0">
                <a:solidFill>
                  <a:srgbClr val="FF33CC"/>
                </a:solidFill>
              </a:rPr>
              <a:t>2.</a:t>
            </a:r>
            <a:r>
              <a:rPr lang="zh-TW" altLang="en-US" sz="6600" dirty="0" smtClean="0">
                <a:solidFill>
                  <a:srgbClr val="FF33CC"/>
                </a:solidFill>
              </a:rPr>
              <a:t>躲貓貓</a:t>
            </a:r>
            <a:endParaRPr lang="en-US" altLang="zh-TW" sz="6600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sz="6600" dirty="0">
              <a:solidFill>
                <a:srgbClr val="FF33CC"/>
              </a:solidFill>
            </a:endParaRPr>
          </a:p>
          <a:p>
            <a:pPr marL="0" indent="0">
              <a:buNone/>
            </a:pPr>
            <a:r>
              <a:rPr lang="en-US" altLang="zh-TW" sz="6600" dirty="0" smtClean="0">
                <a:solidFill>
                  <a:srgbClr val="FF33CC"/>
                </a:solidFill>
              </a:rPr>
              <a:t>3.</a:t>
            </a:r>
            <a:r>
              <a:rPr lang="zh-TW" altLang="en-US" sz="6600" dirty="0" smtClean="0">
                <a:solidFill>
                  <a:srgbClr val="FF33CC"/>
                </a:solidFill>
              </a:rPr>
              <a:t>大富翁</a:t>
            </a:r>
            <a:endParaRPr lang="en-US" altLang="zh-TW" sz="6600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33CC"/>
                </a:solidFill>
              </a:rPr>
              <a:t>        </a:t>
            </a: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rgbClr val="FF33CC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233" y="170018"/>
            <a:ext cx="4418442" cy="60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486" y="0"/>
            <a:ext cx="12191999" cy="661498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1303"/>
            <a:ext cx="10515600" cy="59956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本遊戲為我們最愛的遊戲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「踢罐頭</a:t>
            </a:r>
            <a:r>
              <a:rPr lang="zh-TW" altLang="en-US" dirty="0" smtClean="0"/>
              <a:t>」先</a:t>
            </a:r>
            <a:r>
              <a:rPr lang="zh-TW" altLang="en-US" dirty="0"/>
              <a:t>在地上畫一個大圓圈，中間放一個空罐頭，所有玩家一起猜拳，最輸的人當鬼。由鬼以外的其中任一玩家將鐵罐踢出，愈遠愈好，玩家們快速閃躲。當鬼的玩家必須趕快將罐頭放回原位，並再加數十下，讓其他玩家</a:t>
            </a:r>
          </a:p>
          <a:p>
            <a:pPr marL="0" indent="0">
              <a:buNone/>
            </a:pPr>
            <a:r>
              <a:rPr lang="zh-TW" altLang="en-US" dirty="0"/>
              <a:t>躲藏好位置。鬼數完後開始找到躲藏者，找到後要指著對方大喊名字，並迅速跑回圈內踩住罐頭，則躲藏者算被抓到，並須待在圈內；但若被喊到名字的玩家先跑回圈內，並把罐頭踢掉，則躲藏者不算被抓到，遊戲重新開始。在繼續找人過程中，躲藏者可趁鬼沒看到時，趁機跑進場內將罐頭再次踢出，原先被抓到的玩家即可重新躲藏。當全部躲藏者皆被抓到，本輪遊戲即告結束，由第一個被抓到的躲藏者當鬼，進行下一輪遊戲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4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5" y="-2609335"/>
            <a:ext cx="12241427" cy="946733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6669" y="78827"/>
            <a:ext cx="10515600" cy="596412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FFFF"/>
                </a:solidFill>
              </a:rPr>
              <a:t>小影片</a:t>
            </a:r>
            <a:endParaRPr lang="en-US" altLang="zh-TW" dirty="0" smtClean="0">
              <a:solidFill>
                <a:srgbClr val="00FFFF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err="1" smtClean="0">
                <a:hlinkClick r:id="rId3"/>
              </a:rPr>
              <a:t>www.youtube.com</a:t>
            </a:r>
            <a:r>
              <a:rPr lang="en-US" altLang="zh-TW" dirty="0" smtClean="0">
                <a:hlinkClick r:id="rId3"/>
              </a:rPr>
              <a:t>/</a:t>
            </a:r>
            <a:r>
              <a:rPr lang="en-US" altLang="zh-TW" dirty="0" err="1" smtClean="0">
                <a:hlinkClick r:id="rId3"/>
              </a:rPr>
              <a:t>watch?v</a:t>
            </a:r>
            <a:r>
              <a:rPr lang="en-US" altLang="zh-TW" dirty="0" smtClean="0">
                <a:hlinkClick r:id="rId3"/>
              </a:rPr>
              <a:t>=</a:t>
            </a:r>
            <a:r>
              <a:rPr lang="en-US" altLang="zh-TW" dirty="0" err="1" smtClean="0">
                <a:hlinkClick r:id="rId3"/>
              </a:rPr>
              <a:t>9JNQRkbkLoU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大白鯊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牆壁鬼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98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7000"/>
            <a:ext cx="12191999" cy="9524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沒了</a:t>
            </a:r>
            <a:r>
              <a:rPr lang="en-US" altLang="zh-TW" dirty="0" smtClean="0"/>
              <a:t>&gt;U&lt;</a:t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dirty="0" smtClean="0"/>
              <a:t>        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6952" y="1875052"/>
            <a:ext cx="7843301" cy="435133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025081" y="6357528"/>
            <a:ext cx="43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喔齁齁齁齁我終於做完了</a:t>
            </a:r>
            <a:r>
              <a:rPr lang="en-US" altLang="zh-TW" dirty="0" smtClean="0"/>
              <a:t>!!!!!!!!!!!!!!!!!!!!!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9127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661</Words>
  <Application>Microsoft Office PowerPoint</Application>
  <PresentationFormat>寬螢幕</PresentationFormat>
  <Paragraphs>138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童年分享-遊戲</vt:lpstr>
      <vt:lpstr>PowerPoint 簡報</vt:lpstr>
      <vt:lpstr>PowerPoint 簡報</vt:lpstr>
      <vt:lpstr>PowerPoint 簡報</vt:lpstr>
      <vt:lpstr>芭比娃娃</vt:lpstr>
      <vt:lpstr>PowerPoint 簡報</vt:lpstr>
      <vt:lpstr>PowerPoint 簡報</vt:lpstr>
      <vt:lpstr>PowerPoint 簡報</vt:lpstr>
      <vt:lpstr>沒了&gt;U&lt;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童年分享-遊戲</dc:title>
  <dc:creator>patron</dc:creator>
  <cp:lastModifiedBy>user</cp:lastModifiedBy>
  <cp:revision>28</cp:revision>
  <dcterms:created xsi:type="dcterms:W3CDTF">2020-05-24T08:01:00Z</dcterms:created>
  <dcterms:modified xsi:type="dcterms:W3CDTF">2020-06-02T06:36:46Z</dcterms:modified>
</cp:coreProperties>
</file>