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3" r:id="rId2"/>
    <p:sldId id="322" r:id="rId3"/>
    <p:sldId id="321" r:id="rId4"/>
    <p:sldId id="320" r:id="rId5"/>
    <p:sldId id="319" r:id="rId6"/>
    <p:sldId id="318" r:id="rId7"/>
    <p:sldId id="317" r:id="rId8"/>
    <p:sldId id="316" r:id="rId9"/>
    <p:sldId id="309" r:id="rId10"/>
    <p:sldId id="315" r:id="rId11"/>
    <p:sldId id="314" r:id="rId12"/>
    <p:sldId id="313" r:id="rId13"/>
    <p:sldId id="312" r:id="rId14"/>
    <p:sldId id="311" r:id="rId15"/>
    <p:sldId id="310" r:id="rId16"/>
    <p:sldId id="308" r:id="rId17"/>
    <p:sldId id="304" r:id="rId18"/>
    <p:sldId id="332" r:id="rId19"/>
    <p:sldId id="324" r:id="rId20"/>
    <p:sldId id="325" r:id="rId21"/>
    <p:sldId id="326" r:id="rId22"/>
    <p:sldId id="305" r:id="rId23"/>
    <p:sldId id="303" r:id="rId24"/>
    <p:sldId id="299" r:id="rId25"/>
    <p:sldId id="298" r:id="rId26"/>
    <p:sldId id="297" r:id="rId27"/>
    <p:sldId id="288" r:id="rId28"/>
    <p:sldId id="328" r:id="rId29"/>
    <p:sldId id="331" r:id="rId30"/>
    <p:sldId id="333" r:id="rId31"/>
    <p:sldId id="307" r:id="rId32"/>
    <p:sldId id="306" r:id="rId33"/>
    <p:sldId id="329" r:id="rId34"/>
    <p:sldId id="32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3" autoAdjust="0"/>
  </p:normalViewPr>
  <p:slideViewPr>
    <p:cSldViewPr>
      <p:cViewPr varScale="1">
        <p:scale>
          <a:sx n="62" d="100"/>
          <a:sy n="62" d="100"/>
        </p:scale>
        <p:origin x="100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8BAD-D4B9-40E6-B80B-76A7628F57FA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8FCF-C7A1-4286-B03B-298D3D32E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6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8FCF-C7A1-4286-B03B-298D3D32E65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60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8FCF-C7A1-4286-B03B-298D3D32E65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17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54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85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1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6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14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9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1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3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36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1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5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89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華康娃娃體" panose="02010609010101010101" pitchFamily="49" charset="-120"/>
          <a:ea typeface="華康娃娃體" panose="02010609010101010101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華康娃娃體" panose="02010609010101010101" pitchFamily="49" charset="-120"/>
          <a:ea typeface="華康娃娃體" panose="02010609010101010101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華康娃娃體" panose="02010609010101010101" pitchFamily="49" charset="-120"/>
          <a:ea typeface="華康娃娃體" panose="02010609010101010101" pitchFamily="49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華康娃娃體" panose="02010609010101010101" pitchFamily="49" charset="-120"/>
          <a:ea typeface="華康娃娃體" panose="02010609010101010101" pitchFamily="49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華康娃娃體" panose="02010609010101010101" pitchFamily="49" charset="-120"/>
          <a:ea typeface="華康娃娃體" panose="02010609010101010101" pitchFamily="49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華康娃娃體" panose="02010609010101010101" pitchFamily="49" charset="-120"/>
          <a:ea typeface="華康娃娃體" panose="02010609010101010101" pitchFamily="49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0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slide" Target="slide26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159" y="332656"/>
            <a:ext cx="8057849" cy="876119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枝頭上的小霸王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858000" cy="1655762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紅尾伯勞</a:t>
            </a:r>
            <a:endParaRPr lang="zh-TW" altLang="en-US" sz="96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4784" y="586154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en-US" altLang="zh-TW" sz="6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黃妍菱</a:t>
            </a:r>
            <a:r>
              <a:rPr lang="en-US" altLang="zh-TW" sz="6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6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陳昱</a:t>
            </a:r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</a:t>
            </a:r>
          </a:p>
        </p:txBody>
      </p:sp>
    </p:spTree>
    <p:extLst>
      <p:ext uri="{BB962C8B-B14F-4D97-AF65-F5344CB8AC3E}">
        <p14:creationId xmlns:p14="http://schemas.microsoft.com/office/powerpoint/2010/main" val="10215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生態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7886700" cy="4351338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外觀</a:t>
            </a:r>
            <a:endParaRPr lang="en-US" altLang="zh-TW" sz="7200" b="1" dirty="0" smtClean="0">
              <a:latin typeface="標楷體" panose="03000509000000000000" pitchFamily="65" charset="-120"/>
              <a:ea typeface="標楷體" panose="03000509000000000000" pitchFamily="65" charset="-120"/>
              <a:hlinkClick r:id="rId4" action="ppaction://hlinksldjump"/>
            </a:endParaRPr>
          </a:p>
          <a:p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鳥音</a:t>
            </a:r>
            <a:endParaRPr lang="en-US" altLang="zh-TW" sz="7200" b="1" dirty="0" smtClean="0">
              <a:latin typeface="標楷體" panose="03000509000000000000" pitchFamily="65" charset="-120"/>
              <a:ea typeface="標楷體" panose="03000509000000000000" pitchFamily="65" charset="-120"/>
              <a:hlinkClick r:id="rId4" action="ppaction://hlinksldjump"/>
            </a:endParaRPr>
          </a:p>
          <a:p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警戒</a:t>
            </a:r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行為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  <a:hlinkClick r:id="rId4" action="ppaction://hlinksldjump"/>
            </a:endParaRPr>
          </a:p>
          <a:p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活動習性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3481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95320" cy="1143000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帶著眼罩的紅尾伯勞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3776354" y="2612571"/>
            <a:ext cx="2119745" cy="2042556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5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88640" y="-1141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1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紅尾伯勞</a:t>
            </a:r>
            <a:endParaRPr lang="zh-TW" altLang="en-US" sz="11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139952" y="1331522"/>
            <a:ext cx="1202377" cy="109252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10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1619672" y="1412776"/>
            <a:ext cx="1728192" cy="194421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1475656" y="3068960"/>
            <a:ext cx="2119746" cy="32063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93296"/>
            <a:ext cx="660648" cy="6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828600" y="0"/>
            <a:ext cx="5688632" cy="1368152"/>
          </a:xfrm>
        </p:spPr>
        <p:txBody>
          <a:bodyPr>
            <a:noAutofit/>
          </a:bodyPr>
          <a:lstStyle/>
          <a:p>
            <a:r>
              <a:rPr lang="zh-TW" altLang="en-US" sz="13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鳥音</a:t>
            </a:r>
            <a:r>
              <a:rPr lang="en-US" altLang="zh-TW" sz="13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138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XC62712 - 紅尾伯勞 - Lanius cristatu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018" y="5275117"/>
            <a:ext cx="564078" cy="752104"/>
          </a:xfrm>
        </p:spPr>
      </p:pic>
      <p:pic>
        <p:nvPicPr>
          <p:cNvPr id="3" name="圖片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6309320"/>
            <a:ext cx="457200" cy="457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6304855"/>
            <a:ext cx="30963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分享世界的鳥類鳴聲</a:t>
            </a:r>
            <a:endParaRPr lang="zh-TW" altLang="en-US" sz="2400" b="1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3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052736" y="18864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警戒</a:t>
            </a:r>
            <a:r>
              <a:rPr lang="zh-TW" altLang="en-US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en-US" altLang="zh-TW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1988840"/>
            <a:ext cx="2308324" cy="37444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13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天敵</a:t>
            </a:r>
          </a:p>
        </p:txBody>
      </p:sp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588640" cy="5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764704" y="764704"/>
            <a:ext cx="7886700" cy="132556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zh-TW" altLang="en-US" sz="1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故事</a:t>
            </a:r>
            <a:r>
              <a:rPr lang="en-US" altLang="zh-TW" sz="107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br>
              <a:rPr lang="en-US" altLang="zh-TW" sz="107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5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5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b="1" dirty="0"/>
          </a:p>
        </p:txBody>
      </p:sp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6387860"/>
            <a:ext cx="457200" cy="457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319" y="6431794"/>
            <a:ext cx="296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FFC000"/>
                </a:solidFill>
                <a:latin typeface="Jokerman" panose="04090605060D06020702" pitchFamily="82" charset="0"/>
              </a:rPr>
              <a:t>https://is.gd/ty3lYG </a:t>
            </a:r>
            <a:endParaRPr lang="zh-TW" altLang="en-US" sz="2000" dirty="0">
              <a:solidFill>
                <a:srgbClr val="FFC00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11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線蟲問題</a:t>
            </a:r>
            <a:r>
              <a:rPr lang="en-US" altLang="zh-TW" sz="11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115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96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85" y="116632"/>
            <a:ext cx="9108504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TW" altLang="zh-TW" sz="5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保育</a:t>
            </a:r>
            <a:r>
              <a:rPr lang="en-US" altLang="zh-TW" sz="5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I:</a:t>
            </a:r>
            <a:r>
              <a:rPr lang="zh-TW" altLang="zh-TW" sz="5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瀕臨絕種保育類野生動物</a:t>
            </a:r>
            <a:endParaRPr lang="zh-TW" altLang="en-US" sz="5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2113" y="5934670"/>
            <a:ext cx="158417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林鵰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8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標楷體" panose="03000509000000000000" pitchFamily="65" charset="-120"/>
              <a:buChar char="‡"/>
            </a:pPr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食物</a:t>
            </a:r>
            <a:endParaRPr lang="en-US" altLang="zh-TW" sz="7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標楷體" panose="03000509000000000000" pitchFamily="65" charset="-120"/>
              <a:buChar char="‡"/>
            </a:pPr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生態</a:t>
            </a:r>
            <a:endParaRPr lang="en-US" altLang="zh-TW" sz="7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標楷體" panose="03000509000000000000" pitchFamily="65" charset="-120"/>
              <a:buChar char="‡"/>
            </a:pPr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故事</a:t>
            </a:r>
            <a:endParaRPr lang="en-US" altLang="zh-TW" sz="7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標楷體" panose="03000509000000000000" pitchFamily="65" charset="-120"/>
              <a:buChar char="‡"/>
            </a:pPr>
            <a:r>
              <a:rPr lang="en-US" altLang="zh-TW" sz="7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Q&amp;A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4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527" y="404664"/>
            <a:ext cx="9036496" cy="7780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TW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保育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II:</a:t>
            </a:r>
            <a:r>
              <a:rPr lang="zh-TW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珍貴稀有保育類</a:t>
            </a:r>
            <a:r>
              <a:rPr lang="zh-TW" altLang="zh-TW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野生動物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3632" y="6021288"/>
            <a:ext cx="135976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彩鷸</a:t>
            </a:r>
          </a:p>
        </p:txBody>
      </p:sp>
    </p:spTree>
    <p:extLst>
      <p:ext uri="{BB962C8B-B14F-4D97-AF65-F5344CB8AC3E}">
        <p14:creationId xmlns:p14="http://schemas.microsoft.com/office/powerpoint/2010/main" val="35323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6331" y="260648"/>
            <a:ext cx="9170331" cy="7200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保育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III: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一般應予保育類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野生動物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939625" y="6021288"/>
            <a:ext cx="22322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深山竹雞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11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6" y="5877272"/>
            <a:ext cx="9144000" cy="980728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紅尾伯勞是第三級保育類動物。</a:t>
            </a:r>
            <a:endParaRPr lang="zh-TW" altLang="en-US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208" y="6388663"/>
            <a:ext cx="385192" cy="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36712" y="11663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7200" b="1" dirty="0">
                <a:solidFill>
                  <a:prstClr val="black"/>
                </a:solidFill>
              </a:rPr>
              <a:t>Q&amp;A</a:t>
            </a:r>
            <a:endParaRPr lang="zh-TW" altLang="en-US" sz="4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32" y="-12701"/>
            <a:ext cx="3864769" cy="6870701"/>
          </a:xfrm>
        </p:spPr>
      </p:pic>
      <p:sp>
        <p:nvSpPr>
          <p:cNvPr id="6" name="文字方塊 5"/>
          <p:cNvSpPr txBox="1"/>
          <p:nvPr/>
        </p:nvSpPr>
        <p:spPr>
          <a:xfrm>
            <a:off x="107504" y="1844824"/>
            <a:ext cx="50594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33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有獎徵答的禮物</a:t>
            </a:r>
            <a:r>
              <a:rPr lang="en-US" altLang="zh-TW" sz="5400" b="1" dirty="0" smtClean="0">
                <a:solidFill>
                  <a:srgbClr val="33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紅尾伯勞娃娃</a:t>
            </a:r>
            <a:endParaRPr lang="en-US" altLang="zh-TW" sz="5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是手工的呦</a:t>
            </a:r>
            <a:r>
              <a:rPr lang="en-US" altLang="zh-TW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6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52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867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8800" b="1" dirty="0">
                <a:solidFill>
                  <a:prstClr val="black"/>
                </a:solidFill>
                <a:latin typeface="Jokerman" panose="04090605060D06020702" pitchFamily="82" charset="0"/>
              </a:rPr>
              <a:t>1</a:t>
            </a:r>
            <a:r>
              <a:rPr lang="en-US" altLang="zh-TW" sz="8800" b="1" dirty="0" smtClean="0">
                <a:solidFill>
                  <a:prstClr val="black"/>
                </a:solidFill>
                <a:latin typeface="Jokerman" panose="04090605060D06020702" pitchFamily="82" charset="0"/>
              </a:rPr>
              <a:t>.</a:t>
            </a:r>
            <a:r>
              <a:rPr lang="zh-TW" altLang="en-US" sz="8800" b="1" dirty="0" smtClean="0">
                <a:solidFill>
                  <a:prstClr val="black"/>
                </a:solidFill>
                <a:latin typeface="Jokerman" panose="04090605060D06020702" pitchFamily="82" charset="0"/>
              </a:rPr>
              <a:t>  </a:t>
            </a:r>
            <a:r>
              <a:rPr lang="en-US" altLang="zh-TW" sz="8800" b="1" dirty="0" smtClean="0">
                <a:solidFill>
                  <a:prstClr val="black"/>
                </a:solidFill>
                <a:latin typeface="Jokerman" panose="04090605060D06020702" pitchFamily="82" charset="0"/>
              </a:rPr>
              <a:t>Q&amp;A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48346"/>
            <a:ext cx="11025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早期如何捕抓紅尾伯勞</a:t>
            </a:r>
            <a:r>
              <a:rPr lang="en-US" altLang="zh-TW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  <a:p>
            <a:pPr marL="0" indent="0">
              <a:buNone/>
            </a:pP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  <a:ea typeface="標楷體" panose="03000509000000000000" pitchFamily="65" charset="-120"/>
              </a:rPr>
              <a:t>A: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  <a:ea typeface="標楷體" panose="03000509000000000000" pitchFamily="65" charset="-120"/>
              </a:rPr>
              <a:t> 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  <a:ea typeface="標楷體" panose="03000509000000000000" pitchFamily="65" charset="-120"/>
              </a:rPr>
              <a:t>_______</a:t>
            </a:r>
            <a:endParaRPr lang="zh-TW" altLang="en-US" sz="4400" b="1" dirty="0">
              <a:latin typeface="Jokerman" panose="04090605060D06020702" pitchFamily="82" charset="0"/>
            </a:endParaRPr>
          </a:p>
        </p:txBody>
      </p:sp>
      <p:pic>
        <p:nvPicPr>
          <p:cNvPr id="6" name="圖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9" y="188640"/>
            <a:ext cx="632501" cy="822766"/>
          </a:xfrm>
          <a:prstGeom prst="rect">
            <a:avLst/>
          </a:prstGeom>
        </p:spPr>
      </p:pic>
      <p:pic>
        <p:nvPicPr>
          <p:cNvPr id="7" name="圖片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831" y="5941625"/>
            <a:ext cx="661100" cy="80999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05827" y="332740"/>
            <a:ext cx="117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B050"/>
                </a:solidFill>
                <a:latin typeface="Jokerman" panose="04090605060D06020702" pitchFamily="82" charset="0"/>
              </a:rPr>
              <a:t>YES</a:t>
            </a:r>
            <a:endParaRPr lang="zh-TW" altLang="en-US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7110" y="6149180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NO</a:t>
            </a:r>
            <a:endParaRPr lang="zh-TW" altLang="en-US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9854611">
            <a:off x="1508239" y="2414116"/>
            <a:ext cx="6172200" cy="1143000"/>
          </a:xfrm>
        </p:spPr>
        <p:txBody>
          <a:bodyPr>
            <a:noAutofit/>
          </a:bodyPr>
          <a:lstStyle/>
          <a:p>
            <a:r>
              <a:rPr lang="en-US" altLang="zh-TW" sz="23900" b="1" dirty="0">
                <a:solidFill>
                  <a:srgbClr val="0070C0"/>
                </a:solidFill>
                <a:latin typeface="Jokerman" panose="04090605060D06020702" pitchFamily="82" charset="0"/>
              </a:rPr>
              <a:t>YES</a:t>
            </a:r>
            <a:endParaRPr lang="zh-TW" altLang="en-US" sz="11500" b="1" dirty="0">
              <a:solidFill>
                <a:srgbClr val="0070C0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41631">
            <a:off x="457177" y="1769671"/>
            <a:ext cx="214393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6600" dirty="0">
              <a:solidFill>
                <a:srgbClr val="00B050"/>
              </a:solidFill>
              <a:latin typeface="Jokerman" panose="04090605060D06020702" pitchFamily="82" charset="0"/>
            </a:endParaRPr>
          </a:p>
          <a:p>
            <a:r>
              <a:rPr lang="zh-TW" altLang="en-US" sz="16600" dirty="0" smtClean="0">
                <a:solidFill>
                  <a:srgbClr val="0070C0"/>
                </a:solidFill>
                <a:latin typeface="Jokerman" panose="04090605060D06020702" pitchFamily="82" charset="0"/>
              </a:rPr>
              <a:t>√</a:t>
            </a:r>
            <a:endParaRPr lang="zh-TW" altLang="en-US" sz="16600" dirty="0">
              <a:solidFill>
                <a:srgbClr val="0070C0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66593" y="4823967"/>
            <a:ext cx="63869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鳥仔踏</a:t>
            </a:r>
          </a:p>
        </p:txBody>
      </p:sp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567" y="6025905"/>
            <a:ext cx="583857" cy="7784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913" y="2603465"/>
            <a:ext cx="3932266" cy="38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 rot="1490820">
            <a:off x="702262" y="2370789"/>
            <a:ext cx="7896237" cy="1143000"/>
          </a:xfrm>
        </p:spPr>
        <p:txBody>
          <a:bodyPr>
            <a:noAutofit/>
          </a:bodyPr>
          <a:lstStyle/>
          <a:p>
            <a:r>
              <a:rPr lang="en-US" altLang="zh-TW" sz="11500" b="1" dirty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NONONO</a:t>
            </a:r>
            <a:endParaRPr lang="zh-TW" altLang="en-US" sz="11500" b="1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3674907"/>
            <a:ext cx="35103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X</a:t>
            </a:r>
            <a:endParaRPr lang="zh-TW" altLang="en-US" sz="19900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6176" y="332656"/>
            <a:ext cx="223009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9900" dirty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X</a:t>
            </a:r>
            <a:endParaRPr lang="zh-TW" altLang="en-US" sz="19900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pic>
        <p:nvPicPr>
          <p:cNvPr id="2" name="圖片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776" y="6123567"/>
            <a:ext cx="474191" cy="6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52" y="-30660"/>
            <a:ext cx="4583993" cy="68726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653258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154" y="6553966"/>
            <a:ext cx="936104" cy="304034"/>
          </a:xfrm>
          <a:prstGeom prst="rect">
            <a:avLst/>
          </a:prstGeom>
        </p:spPr>
      </p:pic>
      <p:sp>
        <p:nvSpPr>
          <p:cNvPr id="7" name="太陽 6"/>
          <p:cNvSpPr/>
          <p:nvPr/>
        </p:nvSpPr>
        <p:spPr>
          <a:xfrm>
            <a:off x="2987824" y="1052736"/>
            <a:ext cx="3096344" cy="3312368"/>
          </a:xfrm>
          <a:prstGeom prst="sun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671900" y="23488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solidFill>
                  <a:srgbClr val="00B0F0"/>
                </a:solidFill>
                <a:latin typeface="Jokerman" panose="04090605060D06020702" pitchFamily="82" charset="0"/>
                <a:ea typeface="標楷體" panose="03000509000000000000" pitchFamily="65" charset="-120"/>
              </a:rPr>
              <a:t>BYE</a:t>
            </a:r>
            <a:endParaRPr lang="zh-TW" altLang="en-US" sz="4000" dirty="0">
              <a:solidFill>
                <a:srgbClr val="00B0F0"/>
              </a:solidFill>
              <a:latin typeface="Jokerman" panose="04090605060D06020702" pitchFamily="82" charset="0"/>
              <a:ea typeface="標楷體" panose="03000509000000000000" pitchFamily="65" charset="-120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2715816" y="4262066"/>
            <a:ext cx="3096344" cy="2491535"/>
          </a:xfrm>
          <a:prstGeom prst="cloud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253023" y="4365104"/>
            <a:ext cx="2388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悠遊飛羽樂園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Ⅱ</a:t>
            </a:r>
          </a:p>
          <a:p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蓋幫傳奇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  <a:p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8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68" y="18482"/>
            <a:ext cx="47498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4355976" y="-35647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紅尾伯勞冬天會來台灣過冬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79912" y="613263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紅尾伯勞台灣分布圖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弧形接點 11"/>
          <p:cNvCxnSpPr/>
          <p:nvPr/>
        </p:nvCxnSpPr>
        <p:spPr>
          <a:xfrm>
            <a:off x="3563888" y="5301208"/>
            <a:ext cx="936104" cy="720080"/>
          </a:xfrm>
          <a:prstGeom prst="curvedConnector3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長安國小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62373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210 Sigolbapsang B" panose="02020603020101020101" pitchFamily="18" charset="-127"/>
                <a:ea typeface="210 Sigolbapsang B" panose="02020603020101020101" pitchFamily="18" charset="-127"/>
              </a:rPr>
              <a:t>https://is.gd/i4RwyJ</a:t>
            </a:r>
            <a:endParaRPr lang="zh-TW" altLang="en-US" dirty="0">
              <a:solidFill>
                <a:schemeClr val="bg1"/>
              </a:solidFill>
              <a:latin typeface="210 Sigolbapsang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34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>
              <a:buFont typeface="標楷體" panose="03000509000000000000" pitchFamily="65" charset="-120"/>
              <a:buChar char="‡"/>
            </a:pP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蜥蜴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標楷體" panose="03000509000000000000" pitchFamily="65" charset="-120"/>
              <a:buChar char="‡"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蛙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類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標楷體" panose="03000509000000000000" pitchFamily="65" charset="-120"/>
              <a:buChar char="‡"/>
            </a:pP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老鼠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標楷體" panose="03000509000000000000" pitchFamily="65" charset="-120"/>
              <a:buChar char="‡"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小型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鳥類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標楷體" panose="03000509000000000000" pitchFamily="65" charset="-120"/>
              <a:buChar char="‡"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  <a:hlinkClick r:id="rId7" action="ppaction://hlinksldjump"/>
              </a:rPr>
              <a:t>昆蟲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6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115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操場跑</a:t>
            </a:r>
            <a:r>
              <a:rPr lang="zh-TW" altLang="en-US" sz="115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</a:p>
        </p:txBody>
      </p:sp>
    </p:spTree>
    <p:extLst>
      <p:ext uri="{BB962C8B-B14F-4D97-AF65-F5344CB8AC3E}">
        <p14:creationId xmlns:p14="http://schemas.microsoft.com/office/powerpoint/2010/main" val="20801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195737" y="1470210"/>
            <a:ext cx="4320480" cy="41910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79513" y="116632"/>
            <a:ext cx="4032448" cy="100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zh-TW" altLang="en-US" sz="6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活動習性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15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8240"/>
            <a:ext cx="80658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尾巴會</a:t>
            </a:r>
            <a:r>
              <a:rPr lang="zh-TW" altLang="en-US" sz="115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zh-TW" altLang="en-US" sz="115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endParaRPr lang="zh-TW" altLang="en-US" sz="6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588640" cy="5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伯勞鳥生態展示園區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300192" y="198884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枋山鄉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54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97" y="3221"/>
            <a:ext cx="5471693" cy="6839617"/>
          </a:xfrm>
        </p:spPr>
      </p:pic>
      <p:sp>
        <p:nvSpPr>
          <p:cNvPr id="5" name="文字方塊 4"/>
          <p:cNvSpPr txBox="1"/>
          <p:nvPr/>
        </p:nvSpPr>
        <p:spPr>
          <a:xfrm>
            <a:off x="5436096" y="3222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枋山郵局為了保育紅尾伯勞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個特殊造型的郵筒！</a:t>
            </a:r>
          </a:p>
        </p:txBody>
      </p:sp>
    </p:spTree>
    <p:extLst>
      <p:ext uri="{BB962C8B-B14F-4D97-AF65-F5344CB8AC3E}">
        <p14:creationId xmlns:p14="http://schemas.microsoft.com/office/powerpoint/2010/main" val="40332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903" y="5737071"/>
            <a:ext cx="604674" cy="806232"/>
          </a:xfrm>
        </p:spPr>
      </p:pic>
    </p:spTree>
    <p:extLst>
      <p:ext uri="{BB962C8B-B14F-4D97-AF65-F5344CB8AC3E}">
        <p14:creationId xmlns:p14="http://schemas.microsoft.com/office/powerpoint/2010/main" val="32068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780" y="6022078"/>
            <a:ext cx="521030" cy="694706"/>
          </a:xfrm>
        </p:spPr>
      </p:pic>
    </p:spTree>
    <p:extLst>
      <p:ext uri="{BB962C8B-B14F-4D97-AF65-F5344CB8AC3E}">
        <p14:creationId xmlns:p14="http://schemas.microsoft.com/office/powerpoint/2010/main" val="13552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8424" y="6041382"/>
            <a:ext cx="835469" cy="835469"/>
          </a:xfrm>
        </p:spPr>
      </p:pic>
    </p:spTree>
    <p:extLst>
      <p:ext uri="{BB962C8B-B14F-4D97-AF65-F5344CB8AC3E}">
        <p14:creationId xmlns:p14="http://schemas.microsoft.com/office/powerpoint/2010/main" val="33669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644" y="5759338"/>
            <a:ext cx="676855" cy="1098663"/>
          </a:xfrm>
        </p:spPr>
      </p:pic>
    </p:spTree>
    <p:extLst>
      <p:ext uri="{BB962C8B-B14F-4D97-AF65-F5344CB8AC3E}">
        <p14:creationId xmlns:p14="http://schemas.microsoft.com/office/powerpoint/2010/main" val="34395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956" y="-615957"/>
            <a:ext cx="3356992" cy="45889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118" y="6580"/>
            <a:ext cx="4588904" cy="33597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503" y="3338823"/>
            <a:ext cx="4588904" cy="35128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5" y="3356991"/>
            <a:ext cx="4546118" cy="3501009"/>
          </a:xfrm>
          <a:prstGeom prst="rect">
            <a:avLst/>
          </a:prstGeom>
        </p:spPr>
      </p:pic>
      <p:pic>
        <p:nvPicPr>
          <p:cNvPr id="8" name="圖片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5751139"/>
            <a:ext cx="71329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-9674" y="6497960"/>
            <a:ext cx="1800200" cy="360040"/>
          </a:xfrm>
        </p:spPr>
        <p:txBody>
          <a:bodyPr>
            <a:noAutofit/>
          </a:bodyPr>
          <a:lstStyle/>
          <a:p>
            <a:r>
              <a:rPr lang="zh-TW" altLang="en-US" sz="1800" b="1" dirty="0" smtClean="0"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痞客邦</a:t>
            </a:r>
            <a:endParaRPr lang="zh-TW" altLang="en-US" sz="1800" b="1" dirty="0"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</p:txBody>
      </p:sp>
      <p:pic>
        <p:nvPicPr>
          <p:cNvPr id="2" name="圖片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63904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225</Words>
  <Application>Microsoft Office PowerPoint</Application>
  <PresentationFormat>如螢幕大小 (4:3)</PresentationFormat>
  <Paragraphs>72</Paragraphs>
  <Slides>34</Slides>
  <Notes>2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210 Sigolbapsang B</vt:lpstr>
      <vt:lpstr>華康秀風體W3</vt:lpstr>
      <vt:lpstr>華康秀風體W3(P)</vt:lpstr>
      <vt:lpstr>華康娃娃體</vt:lpstr>
      <vt:lpstr>新細明體</vt:lpstr>
      <vt:lpstr>標楷體</vt:lpstr>
      <vt:lpstr>Arial</vt:lpstr>
      <vt:lpstr>Calibri</vt:lpstr>
      <vt:lpstr>Helvetica</vt:lpstr>
      <vt:lpstr>Jokerman</vt:lpstr>
      <vt:lpstr>Office 佈景主題</vt:lpstr>
      <vt:lpstr>枝頭上的小霸王</vt:lpstr>
      <vt:lpstr>目錄:</vt:lpstr>
      <vt:lpstr>食物: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生態:</vt:lpstr>
      <vt:lpstr>帶著眼罩的紅尾伯勞</vt:lpstr>
      <vt:lpstr>紅尾伯勞</vt:lpstr>
      <vt:lpstr>PowerPoint 簡報</vt:lpstr>
      <vt:lpstr>PowerPoint 簡報</vt:lpstr>
      <vt:lpstr>鳥音:</vt:lpstr>
      <vt:lpstr>警戒行為: </vt:lpstr>
      <vt:lpstr>故事:  </vt:lpstr>
      <vt:lpstr>線蟲問題:</vt:lpstr>
      <vt:lpstr>保育I:瀕臨絕種保育類野生動物</vt:lpstr>
      <vt:lpstr>保育II:珍貴稀有保育類野生動物</vt:lpstr>
      <vt:lpstr>保育III:一般應予保育類野生動物 </vt:lpstr>
      <vt:lpstr>紅尾伯勞是第三級保育類動物。</vt:lpstr>
      <vt:lpstr>Q&amp;A</vt:lpstr>
      <vt:lpstr>1.  Q&amp;A</vt:lpstr>
      <vt:lpstr>YES</vt:lpstr>
      <vt:lpstr>NONONO</vt:lpstr>
      <vt:lpstr>PowerPoint 簡報</vt:lpstr>
      <vt:lpstr>PowerPoint 簡報</vt:lpstr>
      <vt:lpstr>長安國小</vt:lpstr>
      <vt:lpstr>操場跑道</vt:lpstr>
      <vt:lpstr>PowerPoint 簡報</vt:lpstr>
      <vt:lpstr>PowerPoint 簡報</vt:lpstr>
      <vt:lpstr>伯勞鳥生態展示園區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空中警察</dc:title>
  <dc:creator>user</dc:creator>
  <cp:lastModifiedBy>panda</cp:lastModifiedBy>
  <cp:revision>58</cp:revision>
  <dcterms:created xsi:type="dcterms:W3CDTF">2017-05-07T05:24:42Z</dcterms:created>
  <dcterms:modified xsi:type="dcterms:W3CDTF">2017-06-07T15:21:13Z</dcterms:modified>
</cp:coreProperties>
</file>