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3399"/>
    <a:srgbClr val="00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81" autoAdjust="0"/>
  </p:normalViewPr>
  <p:slideViewPr>
    <p:cSldViewPr snapToGrid="0">
      <p:cViewPr varScale="1">
        <p:scale>
          <a:sx n="119" d="100"/>
          <a:sy n="119" d="100"/>
        </p:scale>
        <p:origin x="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6F701-FC7A-4878-9835-8DE1676840D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1ED6-D968-441E-B9B8-0A49D22529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50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81ED6-D968-441E-B9B8-0A49D225297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23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16D31-3985-4933-A5B0-86795D891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A76D83-284F-469A-8367-D1294AFD0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E6AD5B-EE95-4E78-89D8-27475039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C3146A-26A5-4E59-AD26-45515A31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416B4A-4082-4AC7-9FA1-237E886B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16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5EEF39-AFFD-4483-BE20-F111327C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EA8ED8B-3228-4D3A-9E0D-407F0924D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6428E1-3DEA-4D62-BB7F-16F1353B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8C8866-1776-4054-A924-A5535456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382E98-4358-4135-A500-E19D5FF1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34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59F3409-DB7A-4F22-BAB6-57F393C43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6F4830-F1E3-4D1B-98DB-015F6C6E1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B961F5-3044-43B3-89B7-7D200052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069CD5-1E0E-4817-A36D-9C77C728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E9F9ECA-7383-421A-9293-F822F147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47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234F49-7EA9-4F88-82B1-DC8BAD6A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0EA367-17F2-481D-9893-D1D48581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6F16E1-76EF-4F32-A020-B9A208F9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B5FF7D-9EFB-4B4C-8666-932529FA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899273-1516-4C5E-B051-4813042F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02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13CDF2-999D-49C8-BB88-289EBA1F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A7673C-7115-4822-A433-B6DE29E48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E23BF3-8620-4B83-B9BF-839E7D8A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B578AE-1DD6-41BD-A5F5-EC5B8827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394473-856E-40E3-8644-1F318E04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35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734F8-BAAA-44B1-A982-F66C34D5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37F03C-0E1B-4CF6-814D-C5A0C98C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D234AF-6E3D-4BE3-9C1A-3E2487EC8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EAFCD6-EC6A-478C-BE6E-D5D30C7D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398B9D-0720-40F3-997A-D6006288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102F08-72DF-4A78-835B-2C36C108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5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B6742-7BD2-4D82-B3F8-8726F6FF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AAF67D-B3EB-41AF-A5F2-1A64E7BB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3855675-D033-4F46-8668-348CCE1D2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34F67CD-0809-455E-8E04-3D2E69160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43AA717-A18F-492D-9620-92B2C23EE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534B291-86D1-45C9-9DF2-099D9CB6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A51046C-4677-4304-A98B-DE968559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1AE6016-447C-41FA-BE63-F4C0C1E6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13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E13061-C00D-48F0-9DB6-1D79917E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D8AB170-46C5-496C-B695-CA8BEF0A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8E77E3-4833-47C0-9644-B5D103CC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590ABA-4031-43BC-8825-508F65CE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02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93682DA-27C6-4BAB-8F6F-5A395B0F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9737E4D-71FD-4DAD-87CE-AB691DDD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52FD00-5E96-492D-94E9-6F00188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82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E2CD38-0D86-4D89-AFAE-E07914E4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789B9F-0212-4E8A-8EB7-86532BD4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14C47F8-5226-4E09-BA9D-BDD1110BB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AB7537-B476-43B2-B729-E711EC9C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2EA9C1-3C4C-412E-87B3-336CEFC2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A23CB67-BDB9-483B-AE7C-DB887593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22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DE307-468E-4AD7-BF27-4E49EF3D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9518B42-1B15-4BEA-81B8-9AC0A53BA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C3D234D-4E60-4E74-8783-178610667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38DB43-ECAD-48A0-BC34-AE9B6949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66587A-A16E-4414-A48E-A699E760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960269-FB9D-4F99-9AA6-1AA53181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688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423B32-14E6-4044-A7F5-3BC74F63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8C6317A-7B83-4057-A969-A42118CDB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F39C80-294C-43B3-A74A-44CFA1881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B59A-0140-4750-B77F-D67D2B301DF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72D3D3-8FD4-4055-B5FF-C863F263A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0F7831-6461-4C92-B7DF-66C217DDE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37EE-55E0-414A-96B6-A33428BC73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7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D9B76C1-FB5D-4D0C-A66D-025D9632A0F9}"/>
              </a:ext>
            </a:extLst>
          </p:cNvPr>
          <p:cNvSpPr/>
          <p:nvPr/>
        </p:nvSpPr>
        <p:spPr>
          <a:xfrm>
            <a:off x="3060553" y="1464732"/>
            <a:ext cx="6070893" cy="12869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A4FE892-690D-4DDB-8FD9-08B96FDAB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2" y="2675466"/>
            <a:ext cx="2912535" cy="172720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07B0ED1-3EAB-4108-B777-DDEA468DB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38" y="2330620"/>
            <a:ext cx="5444066" cy="295808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043FC079-6CCA-434E-A1E2-49F8CF265BA2}"/>
              </a:ext>
            </a:extLst>
          </p:cNvPr>
          <p:cNvSpPr txBox="1"/>
          <p:nvPr/>
        </p:nvSpPr>
        <p:spPr>
          <a:xfrm>
            <a:off x="5055348" y="2008093"/>
            <a:ext cx="25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/>
              <a:t>淡水巴里一日</a:t>
            </a:r>
            <a:r>
              <a:rPr lang="zh-TW" altLang="en-US" sz="2400" dirty="0"/>
              <a:t>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0314025-BBF9-4B0E-BCD2-4607B1A94925}"/>
              </a:ext>
            </a:extLst>
          </p:cNvPr>
          <p:cNvSpPr txBox="1"/>
          <p:nvPr/>
        </p:nvSpPr>
        <p:spPr>
          <a:xfrm>
            <a:off x="9131446" y="4303821"/>
            <a:ext cx="32043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班級</a:t>
            </a:r>
            <a:r>
              <a:rPr lang="en-US" altLang="zh-TW" sz="2000" dirty="0"/>
              <a:t>403</a:t>
            </a:r>
          </a:p>
          <a:p>
            <a:r>
              <a:rPr lang="zh-TW" altLang="en-US" sz="2000" dirty="0"/>
              <a:t>座號</a:t>
            </a:r>
            <a:r>
              <a:rPr lang="en-US" altLang="zh-TW" sz="2000" dirty="0"/>
              <a:t>09</a:t>
            </a:r>
          </a:p>
          <a:p>
            <a:endParaRPr lang="zh-TW" altLang="en-US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307ADC3A-2440-4391-9940-AE4F8BAB5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02798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5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E3AEFFC-7953-4657-9D30-11ED97F2A912}"/>
              </a:ext>
            </a:extLst>
          </p:cNvPr>
          <p:cNvSpPr txBox="1"/>
          <p:nvPr/>
        </p:nvSpPr>
        <p:spPr>
          <a:xfrm>
            <a:off x="1899616" y="260171"/>
            <a:ext cx="81561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99FF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這裡超好玩 </a:t>
            </a:r>
            <a:r>
              <a:rPr lang="en-US" altLang="zh-TW" sz="4400" dirty="0">
                <a:solidFill>
                  <a:srgbClr val="000066"/>
                </a:solidFill>
                <a:latin typeface="華康超黑體(P)" panose="020B0C00000000000000" pitchFamily="34" charset="-120"/>
                <a:ea typeface="華康超黑體(P)" panose="020B0C00000000000000" pitchFamily="34" charset="-120"/>
              </a:rPr>
              <a:t>So much fun here</a:t>
            </a:r>
          </a:p>
          <a:p>
            <a:endParaRPr lang="en-US" altLang="zh-TW" dirty="0"/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0C376323-2422-4F61-8F17-BDDF051E7404}"/>
              </a:ext>
            </a:extLst>
          </p:cNvPr>
          <p:cNvGrpSpPr/>
          <p:nvPr/>
        </p:nvGrpSpPr>
        <p:grpSpPr>
          <a:xfrm rot="21148418">
            <a:off x="112339" y="2438529"/>
            <a:ext cx="4735902" cy="3162747"/>
            <a:chOff x="705005" y="2195325"/>
            <a:chExt cx="4735902" cy="316274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0F1A80A-1AAD-4451-A2B8-43E7F064C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986" y="2514600"/>
              <a:ext cx="2171700" cy="182880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4523979-0847-40CD-AA7D-13F745CB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05" y="2195325"/>
              <a:ext cx="4735902" cy="3162747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AE477ED7-0279-47C7-A299-35B03DB82C02}"/>
                </a:ext>
              </a:extLst>
            </p:cNvPr>
            <p:cNvSpPr txBox="1"/>
            <p:nvPr/>
          </p:nvSpPr>
          <p:spPr>
            <a:xfrm>
              <a:off x="2952297" y="4844705"/>
              <a:ext cx="1744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333399"/>
                  </a:solidFill>
                  <a:latin typeface="華康超黑體(P)" panose="020B0C00000000000000" pitchFamily="34" charset="-120"/>
                  <a:ea typeface="華康超黑體(P)" panose="020B0C00000000000000" pitchFamily="34" charset="-120"/>
                </a:rPr>
                <a:t>搭遊輪</a:t>
              </a: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657B30A-2059-43AE-8E07-F6ABA2926527}"/>
              </a:ext>
            </a:extLst>
          </p:cNvPr>
          <p:cNvGrpSpPr/>
          <p:nvPr/>
        </p:nvGrpSpPr>
        <p:grpSpPr>
          <a:xfrm rot="502262">
            <a:off x="5680804" y="2084370"/>
            <a:ext cx="5043576" cy="3570238"/>
            <a:chOff x="5680804" y="2084370"/>
            <a:chExt cx="5043576" cy="3570238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B6EC5280-F13F-4F04-ABC0-637D8A39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804" y="2084370"/>
              <a:ext cx="5043576" cy="3570238"/>
            </a:xfrm>
            <a:prstGeom prst="rect">
              <a:avLst/>
            </a:prstGeom>
          </p:spPr>
        </p:pic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84EA9F32-FBC1-47CF-8146-122637C8D68C}"/>
                </a:ext>
              </a:extLst>
            </p:cNvPr>
            <p:cNvGrpSpPr/>
            <p:nvPr/>
          </p:nvGrpSpPr>
          <p:grpSpPr>
            <a:xfrm>
              <a:off x="6528202" y="2708694"/>
              <a:ext cx="3326999" cy="2613638"/>
              <a:chOff x="6528202" y="2708694"/>
              <a:chExt cx="3326999" cy="2613638"/>
            </a:xfrm>
          </p:grpSpPr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8A14A5CE-DE80-4703-9941-EE138DD86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8202" y="2708694"/>
                <a:ext cx="2822832" cy="2136011"/>
              </a:xfrm>
              <a:prstGeom prst="rect">
                <a:avLst/>
              </a:prstGeom>
            </p:spPr>
          </p:pic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F035FAA4-FB08-4876-B7F7-99862B87FD5A}"/>
                  </a:ext>
                </a:extLst>
              </p:cNvPr>
              <p:cNvSpPr txBox="1"/>
              <p:nvPr/>
            </p:nvSpPr>
            <p:spPr>
              <a:xfrm>
                <a:off x="7173067" y="4953000"/>
                <a:ext cx="26821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00FFFF"/>
                    </a:solidFill>
                    <a:latin typeface="華康超黑體(P)" panose="020B0C00000000000000" pitchFamily="34" charset="-120"/>
                    <a:ea typeface="華康超黑體(P)" panose="020B0C00000000000000" pitchFamily="34" charset="-120"/>
                  </a:rPr>
                  <a:t>騎自行車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40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AA11D03-B725-49FF-9246-85DDB74B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7" y="2080154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C9B496E-2ADD-4483-B1A7-5AAD38D79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25" y="2080153"/>
            <a:ext cx="26479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85C222EC-1517-4C9D-85AC-B70E451BD2A8}"/>
              </a:ext>
            </a:extLst>
          </p:cNvPr>
          <p:cNvGrpSpPr/>
          <p:nvPr/>
        </p:nvGrpSpPr>
        <p:grpSpPr>
          <a:xfrm>
            <a:off x="1718732" y="2080153"/>
            <a:ext cx="2853268" cy="2666446"/>
            <a:chOff x="1718732" y="2080153"/>
            <a:chExt cx="2853268" cy="2666446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6A22E00-F7D9-41E8-BE03-152BCD120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732" y="2080153"/>
              <a:ext cx="259080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092CDD0F-5D68-4F4C-9C6F-32CF168F7232}"/>
                </a:ext>
              </a:extLst>
            </p:cNvPr>
            <p:cNvSpPr txBox="1"/>
            <p:nvPr/>
          </p:nvSpPr>
          <p:spPr>
            <a:xfrm>
              <a:off x="2209799" y="4377267"/>
              <a:ext cx="2362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阿婆鐵蛋</a:t>
              </a:r>
              <a:endParaRPr lang="en-US" altLang="zh-TW" dirty="0"/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09AC1F1-0D6B-421B-A98F-73DBE5287110}"/>
              </a:ext>
            </a:extLst>
          </p:cNvPr>
          <p:cNvSpPr txBox="1"/>
          <p:nvPr/>
        </p:nvSpPr>
        <p:spPr>
          <a:xfrm>
            <a:off x="6214533" y="4377267"/>
            <a:ext cx="199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炸蝦捲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815F524-7C93-4A0A-8273-D3F8CAA5F312}"/>
              </a:ext>
            </a:extLst>
          </p:cNvPr>
          <p:cNvSpPr txBox="1"/>
          <p:nvPr/>
        </p:nvSpPr>
        <p:spPr>
          <a:xfrm>
            <a:off x="9787467" y="4443399"/>
            <a:ext cx="249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7004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</Words>
  <Application>Microsoft Office PowerPoint</Application>
  <PresentationFormat>寬螢幕</PresentationFormat>
  <Paragraphs>11</Paragraphs>
  <Slides>3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華康海報體W9</vt:lpstr>
      <vt:lpstr>華康超黑體(P)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2025-04-10T06:07:47Z</dcterms:created>
  <dcterms:modified xsi:type="dcterms:W3CDTF">2025-06-19T05:56:22Z</dcterms:modified>
</cp:coreProperties>
</file>