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CB184-D476-4A18-9758-0314C0AF9EDB}" type="datetimeFigureOut">
              <a:rPr lang="zh-TW" altLang="en-US" smtClean="0"/>
              <a:t>2020/3/30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B9DA-72F1-491E-8C4C-18E1D4D651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9129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CB184-D476-4A18-9758-0314C0AF9EDB}" type="datetimeFigureOut">
              <a:rPr lang="zh-TW" altLang="en-US" smtClean="0"/>
              <a:t>2020/3/30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B9DA-72F1-491E-8C4C-18E1D4D651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2821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CB184-D476-4A18-9758-0314C0AF9EDB}" type="datetimeFigureOut">
              <a:rPr lang="zh-TW" altLang="en-US" smtClean="0"/>
              <a:t>2020/3/30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B9DA-72F1-491E-8C4C-18E1D4D651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0261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CB184-D476-4A18-9758-0314C0AF9EDB}" type="datetimeFigureOut">
              <a:rPr lang="zh-TW" altLang="en-US" smtClean="0"/>
              <a:t>2020/3/30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B9DA-72F1-491E-8C4C-18E1D4D651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3595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CB184-D476-4A18-9758-0314C0AF9EDB}" type="datetimeFigureOut">
              <a:rPr lang="zh-TW" altLang="en-US" smtClean="0"/>
              <a:t>2020/3/30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B9DA-72F1-491E-8C4C-18E1D4D651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9168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CB184-D476-4A18-9758-0314C0AF9EDB}" type="datetimeFigureOut">
              <a:rPr lang="zh-TW" altLang="en-US" smtClean="0"/>
              <a:t>2020/3/30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B9DA-72F1-491E-8C4C-18E1D4D651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7151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CB184-D476-4A18-9758-0314C0AF9EDB}" type="datetimeFigureOut">
              <a:rPr lang="zh-TW" altLang="en-US" smtClean="0"/>
              <a:t>2020/3/30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B9DA-72F1-491E-8C4C-18E1D4D651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036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CB184-D476-4A18-9758-0314C0AF9EDB}" type="datetimeFigureOut">
              <a:rPr lang="zh-TW" altLang="en-US" smtClean="0"/>
              <a:t>2020/3/30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B9DA-72F1-491E-8C4C-18E1D4D651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1773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CB184-D476-4A18-9758-0314C0AF9EDB}" type="datetimeFigureOut">
              <a:rPr lang="zh-TW" altLang="en-US" smtClean="0"/>
              <a:t>2020/3/30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B9DA-72F1-491E-8C4C-18E1D4D651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0345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CB184-D476-4A18-9758-0314C0AF9EDB}" type="datetimeFigureOut">
              <a:rPr lang="zh-TW" altLang="en-US" smtClean="0"/>
              <a:t>2020/3/30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B9DA-72F1-491E-8C4C-18E1D4D651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9278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CB184-D476-4A18-9758-0314C0AF9EDB}" type="datetimeFigureOut">
              <a:rPr lang="zh-TW" altLang="en-US" smtClean="0"/>
              <a:t>2020/3/30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5B9DA-72F1-491E-8C4C-18E1D4D651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5479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CB184-D476-4A18-9758-0314C0AF9EDB}" type="datetimeFigureOut">
              <a:rPr lang="zh-TW" altLang="en-US" smtClean="0"/>
              <a:t>2020/3/30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5B9DA-72F1-491E-8C4C-18E1D4D651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026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7115695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大家好我們要報告的組題是曹</a:t>
            </a:r>
            <a:r>
              <a:rPr lang="zh-TW" altLang="en-US" dirty="0"/>
              <a:t>操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組員</a:t>
            </a:r>
            <a:r>
              <a:rPr lang="en-US" altLang="zh-TW" dirty="0" smtClean="0"/>
              <a:t>:14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15</a:t>
            </a:r>
            <a:r>
              <a:rPr lang="zh-TW" altLang="en-US" dirty="0" smtClean="0"/>
              <a:t>，</a:t>
            </a:r>
            <a:r>
              <a:rPr lang="en-US" altLang="zh-TW" dirty="0" smtClean="0"/>
              <a:t>16</a:t>
            </a:r>
            <a:r>
              <a:rPr lang="zh-TW" altLang="en-US" dirty="0" smtClean="0"/>
              <a:t>，</a:t>
            </a:r>
            <a:r>
              <a:rPr lang="en-US" altLang="zh-TW" dirty="0" smtClean="0"/>
              <a:t>22</a:t>
            </a:r>
            <a:r>
              <a:rPr lang="zh-TW" altLang="en-US" dirty="0" smtClean="0"/>
              <a:t>，</a:t>
            </a:r>
            <a:r>
              <a:rPr lang="en-US" altLang="zh-TW" dirty="0" smtClean="0"/>
              <a:t>23</a:t>
            </a:r>
            <a:r>
              <a:rPr lang="zh-TW" altLang="en-US" dirty="0" smtClean="0"/>
              <a:t>，</a:t>
            </a:r>
            <a:r>
              <a:rPr lang="en-US" altLang="zh-TW" dirty="0" smtClean="0"/>
              <a:t>2</a:t>
            </a:r>
            <a:r>
              <a:rPr lang="en-US" altLang="zh-TW" dirty="0"/>
              <a:t>6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43426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有獎徵答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94084" y="1488741"/>
            <a:ext cx="10515600" cy="4749742"/>
          </a:xfrm>
        </p:spPr>
        <p:txBody>
          <a:bodyPr>
            <a:normAutofit lnSpcReduction="10000"/>
          </a:bodyPr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三國演義先入為主地把曹操歸為怎樣的人</a:t>
            </a:r>
            <a:r>
              <a:rPr lang="zh-TW" alt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？</a:t>
            </a:r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altLang="zh-TW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A:</a:t>
            </a:r>
            <a:r>
              <a:rPr lang="zh-TW" alt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奸雄</a:t>
            </a:r>
            <a:endParaRPr lang="en-US" altLang="zh-TW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altLang="zh-TW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2.</a:t>
            </a:r>
            <a:r>
              <a:rPr lang="zh-TW" alt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那為甚麼要把他歸為奸雄？</a:t>
            </a:r>
            <a:endParaRPr lang="en-US" altLang="zh-TW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altLang="zh-TW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A:</a:t>
            </a:r>
            <a:r>
              <a:rPr lang="zh-TW" alt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因為曹操本身是多疑、奸詐的人</a:t>
            </a:r>
            <a:endParaRPr lang="en-US" altLang="zh-TW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altLang="zh-TW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3.</a:t>
            </a:r>
            <a:r>
              <a:rPr lang="zh-TW" alt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哪三個成語可以展現曹操奸詐的一面？</a:t>
            </a:r>
            <a:r>
              <a:rPr lang="en-US" altLang="zh-TW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(</a:t>
            </a:r>
            <a:r>
              <a:rPr lang="zh-TW" alt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講一個</a:t>
            </a:r>
            <a:r>
              <a:rPr lang="en-US" altLang="zh-TW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)</a:t>
            </a:r>
          </a:p>
          <a:p>
            <a:r>
              <a:rPr lang="en-US" altLang="zh-TW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A:</a:t>
            </a:r>
            <a:r>
              <a:rPr lang="zh-TW" alt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夢中殺人、代人捉刀、一瓜三殺</a:t>
            </a:r>
            <a:endParaRPr lang="en-US" altLang="zh-TW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altLang="zh-TW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4.</a:t>
            </a:r>
            <a:r>
              <a:rPr lang="zh-TW" alt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赤壁之戰是在甚麼時候？</a:t>
            </a:r>
          </a:p>
          <a:p>
            <a:pPr marL="0" indent="0">
              <a:buNone/>
            </a:pPr>
            <a:r>
              <a:rPr lang="en-US" altLang="zh-TW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A:</a:t>
            </a:r>
            <a:r>
              <a:rPr lang="zh-TW" alt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東漢末年</a:t>
            </a:r>
            <a:endParaRPr lang="en-US" altLang="zh-TW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5.</a:t>
            </a:r>
            <a:r>
              <a:rPr lang="zh-TW" alt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曹沖是曹操的第幾個兒子？</a:t>
            </a:r>
            <a:endParaRPr lang="en-US" altLang="zh-TW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A:7</a:t>
            </a:r>
          </a:p>
          <a:p>
            <a:pPr marL="0" indent="0">
              <a:buNone/>
            </a:pPr>
            <a:endParaRPr lang="en-US" altLang="zh-TW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09345215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48970" y="338138"/>
            <a:ext cx="10515600" cy="2852737"/>
          </a:xfrm>
        </p:spPr>
        <p:txBody>
          <a:bodyPr/>
          <a:lstStyle/>
          <a:p>
            <a:r>
              <a:rPr lang="zh-TW" altLang="en-US" dirty="0" smtClean="0"/>
              <a:t>謝謝大家我們的報告到此結束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9236" y="3754466"/>
            <a:ext cx="2343150" cy="1952625"/>
          </a:xfrm>
          <a:prstGeom prst="rect">
            <a:avLst/>
          </a:prstGeom>
        </p:spPr>
      </p:pic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8664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solidFill>
                  <a:srgbClr val="00B0F0"/>
                </a:solidFill>
              </a:rPr>
              <a:t>人物介紹</a:t>
            </a:r>
            <a:r>
              <a:rPr lang="en-US" altLang="zh-TW" sz="4000" dirty="0" smtClean="0">
                <a:solidFill>
                  <a:srgbClr val="00B0F0"/>
                </a:solidFill>
              </a:rPr>
              <a:t>:</a:t>
            </a:r>
            <a:endParaRPr lang="zh-TW" altLang="en-US" sz="4000" dirty="0">
              <a:solidFill>
                <a:srgbClr val="00B0F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30382" y="1609494"/>
            <a:ext cx="10515600" cy="4351338"/>
          </a:xfrm>
        </p:spPr>
        <p:txBody>
          <a:bodyPr>
            <a:normAutofit/>
          </a:bodyPr>
          <a:lstStyle/>
          <a:p>
            <a:r>
              <a:rPr lang="zh-TW" altLang="en-US" sz="4000" dirty="0" smtClean="0"/>
              <a:t>曹操（</a:t>
            </a:r>
            <a:r>
              <a:rPr lang="en-US" altLang="zh-TW" sz="4000" dirty="0" smtClean="0"/>
              <a:t>155</a:t>
            </a:r>
            <a:r>
              <a:rPr lang="zh-TW" altLang="en-US" sz="4000" dirty="0" smtClean="0"/>
              <a:t>年－</a:t>
            </a:r>
            <a:r>
              <a:rPr lang="en-US" altLang="zh-TW" sz="4000" dirty="0" smtClean="0"/>
              <a:t>220</a:t>
            </a:r>
            <a:r>
              <a:rPr lang="zh-TW" altLang="en-US" sz="4000" dirty="0" smtClean="0"/>
              <a:t>年</a:t>
            </a:r>
            <a:r>
              <a:rPr lang="en-US" altLang="zh-TW" sz="4000" dirty="0" smtClean="0"/>
              <a:t>3</a:t>
            </a:r>
            <a:r>
              <a:rPr lang="zh-TW" altLang="en-US" sz="4000" dirty="0" smtClean="0"/>
              <a:t>月</a:t>
            </a:r>
            <a:r>
              <a:rPr lang="en-US" altLang="zh-TW" sz="4000" dirty="0" smtClean="0"/>
              <a:t>15</a:t>
            </a:r>
            <a:r>
              <a:rPr lang="zh-TW" altLang="en-US" sz="4000" dirty="0" smtClean="0"/>
              <a:t>日），字孟德，小名吉利，小字阿瞞，沛國譙縣（今安徽亳州）人。東漢末年著名軍事家、政治家、文學家和詩人，三國時代曹魏奠基者和主要締造者。曹操於建安年間權傾天下，在世時官至丞相，爵至魏王，諡號武王。其子曹丕受禪稱帝後，追尊其為武皇帝，廟號太祖。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8182718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>
                <a:solidFill>
                  <a:schemeClr val="accent1">
                    <a:lumMod val="75000"/>
                  </a:schemeClr>
                </a:solidFill>
              </a:rPr>
              <a:t>曹操是怎樣的人呢</a:t>
            </a:r>
            <a:r>
              <a:rPr lang="zh-TW" altLang="en-US" sz="6000" dirty="0" smtClean="0">
                <a:solidFill>
                  <a:schemeClr val="accent1">
                    <a:lumMod val="75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？</a:t>
            </a:r>
            <a:endParaRPr lang="zh-TW" altLang="en-US" sz="6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en-US" sz="4000" dirty="0" smtClean="0">
                <a:solidFill>
                  <a:schemeClr val="accent4">
                    <a:lumMod val="75000"/>
                  </a:schemeClr>
                </a:solidFill>
              </a:rPr>
              <a:t>曹操仕途的前期本意也是想做個好官的，他也多次放棄為官的道路，只是朝廷多次召喚他，重新點燃了曹操內心的鬥志。後來，董卓叛亂，他見董卓倒行逆施，不願與其合作，並且倡議天下群雄起而共伐之，他才正式走到了政治的風口浪尖上。此後，曹操發展自己的勢力，逐漸形成曹魏政權，在三國鼎立和各種政治勢力廝殺的過程中，曹操所表現出來的氣魄、膽識、謀略都讓人佩服。</a:t>
            </a:r>
          </a:p>
        </p:txBody>
      </p:sp>
    </p:spTree>
    <p:extLst>
      <p:ext uri="{BB962C8B-B14F-4D97-AF65-F5344CB8AC3E}">
        <p14:creationId xmlns:p14="http://schemas.microsoft.com/office/powerpoint/2010/main" val="308547936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39189" y="1277288"/>
            <a:ext cx="10515600" cy="5811838"/>
          </a:xfrm>
        </p:spPr>
        <p:txBody>
          <a:bodyPr/>
          <a:lstStyle/>
          <a:p>
            <a:r>
              <a:rPr lang="en-US" altLang="zh-TW" sz="3600" dirty="0" smtClean="0"/>
              <a:t>《</a:t>
            </a:r>
            <a:r>
              <a:rPr lang="zh-TW" altLang="en-US" sz="3600" dirty="0" smtClean="0"/>
              <a:t>三國演義</a:t>
            </a:r>
            <a:r>
              <a:rPr lang="en-US" altLang="zh-TW" sz="3600" dirty="0" smtClean="0"/>
              <a:t>》</a:t>
            </a:r>
            <a:r>
              <a:rPr lang="zh-TW" altLang="en-US" sz="3600" dirty="0" smtClean="0"/>
              <a:t>先入為主的把曹操歸為</a:t>
            </a:r>
            <a:r>
              <a:rPr lang="zh-TW" altLang="en-US" sz="3600" dirty="0" smtClean="0">
                <a:solidFill>
                  <a:srgbClr val="FF0000"/>
                </a:solidFill>
              </a:rPr>
              <a:t>奸雄</a:t>
            </a:r>
            <a:r>
              <a:rPr lang="zh-TW" altLang="en-US" sz="3600" dirty="0" smtClean="0"/>
              <a:t>，這個奸雄的含義很複雜，</a:t>
            </a:r>
            <a:r>
              <a:rPr lang="zh-TW" altLang="en-US" sz="3600" dirty="0" smtClean="0">
                <a:solidFill>
                  <a:srgbClr val="FF0000"/>
                </a:solidFill>
              </a:rPr>
              <a:t>何為奸雄</a:t>
            </a:r>
            <a:r>
              <a:rPr lang="en-US" altLang="zh-TW" sz="3600" dirty="0" smtClean="0">
                <a:solidFill>
                  <a:srgbClr val="FF0000"/>
                </a:solidFill>
              </a:rPr>
              <a:t>?</a:t>
            </a:r>
            <a:r>
              <a:rPr lang="zh-TW" altLang="en-US" sz="3600" dirty="0" smtClean="0">
                <a:solidFill>
                  <a:srgbClr val="FF0000"/>
                </a:solidFill>
              </a:rPr>
              <a:t>曹操是奸詐，多疑</a:t>
            </a:r>
            <a:r>
              <a:rPr lang="zh-TW" altLang="en-US" sz="3600" dirty="0" smtClean="0"/>
              <a:t>，是一個複雜之人，才被冠以」奸「但他的」雄「卻很少被人看重，說曹操是個」奸雄「，主要有三方面的理由：其一，他」挾天子以令諸侯「，作為漢朝丞相，但是他和他的曹氏家族卻竊取了漢朝的江山，是個小人是個盜賊，因此周瑜評價曹操：」名為漢相，實為漢賊「。做臣子的奪取了主子的家業，不是偷是什麼</a:t>
            </a:r>
            <a:r>
              <a:rPr lang="en-US" altLang="zh-TW" sz="3600" dirty="0" smtClean="0"/>
              <a:t>?</a:t>
            </a:r>
            <a:r>
              <a:rPr lang="zh-TW" altLang="en-US" sz="3600" dirty="0" smtClean="0"/>
              <a:t>所以稱其為」奸雄「</a:t>
            </a:r>
            <a:r>
              <a:rPr lang="en-US" altLang="zh-TW" sz="3600" dirty="0" smtClean="0"/>
              <a:t>;</a:t>
            </a:r>
            <a:r>
              <a:rPr lang="zh-TW" altLang="en-US" sz="3600" dirty="0" smtClean="0"/>
              <a:t>其二，是曹操</a:t>
            </a:r>
            <a:r>
              <a:rPr lang="zh-TW" altLang="en-US" dirty="0" smtClean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4249759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dirty="0" smtClean="0"/>
              <a:t>為人奸詐，善於玩弄權術，非正人君子所為。曹操耍奸使詐的本領在小時候就充分展現出來了，不僅不聽話還倒打他的叔叔一耙，什麼」</a:t>
            </a:r>
            <a:r>
              <a:rPr lang="zh-TW" altLang="en-US" sz="3600" dirty="0" smtClean="0">
                <a:solidFill>
                  <a:srgbClr val="FF0000"/>
                </a:solidFill>
              </a:rPr>
              <a:t>夢中殺人</a:t>
            </a:r>
            <a:r>
              <a:rPr lang="zh-TW" altLang="en-US" sz="3600" dirty="0" smtClean="0"/>
              <a:t>、</a:t>
            </a:r>
            <a:r>
              <a:rPr lang="zh-TW" altLang="en-US" sz="3600" dirty="0" smtClean="0">
                <a:solidFill>
                  <a:srgbClr val="FF0000"/>
                </a:solidFill>
              </a:rPr>
              <a:t>一瓜殺三妾</a:t>
            </a:r>
            <a:r>
              <a:rPr lang="zh-TW" altLang="en-US" sz="3600" dirty="0" smtClean="0"/>
              <a:t>、</a:t>
            </a:r>
            <a:r>
              <a:rPr lang="zh-TW" altLang="en-US" sz="3600" dirty="0" smtClean="0">
                <a:solidFill>
                  <a:srgbClr val="FF0000"/>
                </a:solidFill>
              </a:rPr>
              <a:t>代人捉刀</a:t>
            </a:r>
            <a:r>
              <a:rPr lang="zh-TW" altLang="en-US" sz="3600" dirty="0" smtClean="0"/>
              <a:t>「等都展現他奸詐的一面</a:t>
            </a:r>
            <a:r>
              <a:rPr lang="en-US" altLang="zh-TW" sz="3600" dirty="0" smtClean="0"/>
              <a:t>;</a:t>
            </a:r>
            <a:r>
              <a:rPr lang="zh-TW" altLang="en-US" sz="3600" dirty="0" smtClean="0"/>
              <a:t>其三，曹操的殘暴，曹操曾經悍然殺死了漢獻帝的皇后伏氏、貴人董氏以及伏氏、董氏的親屬，但這些人不得不殺。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205103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12191999" cy="685799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1"/>
            <a:ext cx="10820400" cy="1690687"/>
          </a:xfrm>
        </p:spPr>
        <p:txBody>
          <a:bodyPr/>
          <a:lstStyle/>
          <a:p>
            <a:r>
              <a:rPr lang="zh-TW" altLang="en-US" dirty="0" smtClean="0"/>
              <a:t>赤壁之</a:t>
            </a:r>
            <a:r>
              <a:rPr lang="zh-TW" altLang="en-US" dirty="0"/>
              <a:t>戰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0842" y="1274243"/>
            <a:ext cx="11032958" cy="4717131"/>
          </a:xfrm>
        </p:spPr>
        <p:txBody>
          <a:bodyPr>
            <a:noAutofit/>
          </a:bodyPr>
          <a:lstStyle/>
          <a:p>
            <a:r>
              <a:rPr lang="zh-TW" altLang="en-US" sz="2900" dirty="0"/>
              <a:t>赤壁之戰是</a:t>
            </a:r>
            <a:r>
              <a:rPr lang="zh-TW" altLang="en-US" sz="2900" dirty="0">
                <a:solidFill>
                  <a:srgbClr val="FF0000"/>
                </a:solidFill>
              </a:rPr>
              <a:t>東漢末年</a:t>
            </a:r>
            <a:r>
              <a:rPr lang="zh-TW" altLang="en-US" sz="2900" dirty="0"/>
              <a:t>曹操南攻荊州之戰役；亦可單指於長江赤壁</a:t>
            </a:r>
            <a:r>
              <a:rPr lang="en-US" altLang="zh-TW" sz="2900" dirty="0"/>
              <a:t>-</a:t>
            </a:r>
            <a:r>
              <a:rPr lang="zh-TW" altLang="en-US" sz="2900" dirty="0"/>
              <a:t>烏林一線之決戰。這是中國歷史上以少勝多的戰爭之一，也是漢末三國時期最著名之</a:t>
            </a:r>
            <a:r>
              <a:rPr lang="zh-TW" altLang="en-US" sz="2900" dirty="0" smtClean="0"/>
              <a:t>戰役，</a:t>
            </a:r>
            <a:r>
              <a:rPr lang="zh-TW" altLang="en-US" sz="2900" dirty="0"/>
              <a:t>並且是第一次發生於長江流域的大規模</a:t>
            </a:r>
            <a:r>
              <a:rPr lang="zh-TW" altLang="en-US" sz="2900" dirty="0" smtClean="0"/>
              <a:t>水戰。</a:t>
            </a:r>
            <a:endParaRPr lang="zh-TW" altLang="en-US" sz="2900" dirty="0"/>
          </a:p>
          <a:p>
            <a:endParaRPr lang="zh-TW" altLang="en-US" sz="2900" dirty="0"/>
          </a:p>
          <a:p>
            <a:r>
              <a:rPr lang="en-US" altLang="zh-TW" sz="2900" dirty="0"/>
              <a:t>208</a:t>
            </a:r>
            <a:r>
              <a:rPr lang="zh-TW" altLang="en-US" sz="2900" dirty="0"/>
              <a:t>年（漢獻帝建安十三年），基本控制北方的曹操率大軍南下荊州</a:t>
            </a:r>
            <a:r>
              <a:rPr lang="zh-TW" altLang="en-US" sz="2900" dirty="0" smtClean="0"/>
              <a:t>，的劉備</a:t>
            </a:r>
            <a:r>
              <a:rPr lang="zh-TW" altLang="en-US" sz="2900" dirty="0"/>
              <a:t>占據荊州的劉琮投降。曹操追擊劉備，孫權派遣魯肅探聽落難</a:t>
            </a:r>
            <a:r>
              <a:rPr lang="zh-TW" altLang="en-US" sz="2900" dirty="0" smtClean="0"/>
              <a:t>會</a:t>
            </a:r>
            <a:r>
              <a:rPr lang="zh-TW" altLang="en-US" sz="2900" dirty="0"/>
              <a:t>否聯盟抗曹，劉備於是派遣諸葛亮出使江東協議結盟，孫權派遣都督周瑜、程普率軍與劉備組成聯軍，在長江赤壁以黃蓋詐降火攻，大破曹軍的連環船，曹操落荒北回。</a:t>
            </a:r>
          </a:p>
          <a:p>
            <a:endParaRPr lang="zh-TW" altLang="en-US" sz="2900" dirty="0"/>
          </a:p>
          <a:p>
            <a:r>
              <a:rPr lang="zh-TW" altLang="en-US" sz="2900" dirty="0"/>
              <a:t>此戰後，曹軍退守襄陽，曹孫劉三分</a:t>
            </a:r>
            <a:r>
              <a:rPr lang="zh-TW" altLang="en-US" sz="2900" dirty="0" smtClean="0"/>
              <a:t>荊州，</a:t>
            </a:r>
            <a:r>
              <a:rPr lang="zh-TW" altLang="en-US" sz="2900" dirty="0"/>
              <a:t>奠定三國鼎立之勢。</a:t>
            </a:r>
          </a:p>
        </p:txBody>
      </p:sp>
      <p:sp>
        <p:nvSpPr>
          <p:cNvPr id="4" name="AutoShape 2" descr="C:\Users\patron\Downloads\%E8%B5%A4%E5%A3%81.webp"/>
          <p:cNvSpPr>
            <a:spLocks noChangeAspect="1" noChangeArrowheads="1"/>
          </p:cNvSpPr>
          <p:nvPr/>
        </p:nvSpPr>
        <p:spPr bwMode="auto">
          <a:xfrm>
            <a:off x="533400" y="96944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5461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的劉備占據荊州的劉琮投降。曹操追擊劉備，孫權派遣魯肅探聽落難會否聯盟抗曹，劉備於是派遣諸葛亮出使江東協議結盟，孫權派遣都督周瑜、程普率軍與劉備組成聯軍，在長江赤壁以黃蓋詐降火攻，大破曹軍的連環船，曹操落荒北回。</a:t>
            </a:r>
          </a:p>
          <a:p>
            <a:endParaRPr lang="zh-TW" altLang="en-US" dirty="0"/>
          </a:p>
          <a:p>
            <a:pPr marL="0" indent="0">
              <a:buNone/>
            </a:pPr>
            <a:r>
              <a:rPr lang="zh-TW" altLang="en-US" dirty="0"/>
              <a:t>此戰後，曹軍退守襄陽，曹孫劉三分</a:t>
            </a:r>
            <a:r>
              <a:rPr lang="zh-TW" altLang="en-US" dirty="0" smtClean="0"/>
              <a:t>荊州，</a:t>
            </a:r>
            <a:r>
              <a:rPr lang="zh-TW" altLang="en-US" dirty="0"/>
              <a:t>奠定三國鼎立之勢</a:t>
            </a:r>
          </a:p>
        </p:txBody>
      </p:sp>
      <p:sp>
        <p:nvSpPr>
          <p:cNvPr id="4" name="AutoShape 2" descr="C:\Users\patron\Downloads\%E8%B5%A4%E5%A3%81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90610" y="4457700"/>
            <a:ext cx="2857500" cy="240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382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曹操的兒子</a:t>
            </a:r>
            <a:r>
              <a:rPr lang="en-US" altLang="zh-TW" dirty="0" smtClean="0"/>
              <a:t>-</a:t>
            </a:r>
            <a:r>
              <a:rPr lang="zh-TW" altLang="en-US" dirty="0" smtClean="0"/>
              <a:t>曹沖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93558" y="1507958"/>
            <a:ext cx="10760242" cy="4669005"/>
          </a:xfrm>
        </p:spPr>
        <p:txBody>
          <a:bodyPr>
            <a:noAutofit/>
          </a:bodyPr>
          <a:lstStyle/>
          <a:p>
            <a:r>
              <a:rPr lang="zh-TW" altLang="en-US" sz="4800" dirty="0"/>
              <a:t>曹操最喜歡的兒子是他，死後曹操為其配陰婚！ 曹沖稱象的故事，大家耳熟能詳。 曹沖</a:t>
            </a:r>
            <a:r>
              <a:rPr lang="en-US" altLang="zh-TW" sz="4800" dirty="0"/>
              <a:t>(196</a:t>
            </a:r>
            <a:r>
              <a:rPr lang="zh-TW" altLang="en-US" sz="4800" dirty="0"/>
              <a:t>年</a:t>
            </a:r>
            <a:r>
              <a:rPr lang="en-US" altLang="zh-TW" sz="4800" dirty="0"/>
              <a:t>—208</a:t>
            </a:r>
            <a:r>
              <a:rPr lang="zh-TW" altLang="en-US" sz="4800" dirty="0"/>
              <a:t>年</a:t>
            </a:r>
            <a:r>
              <a:rPr lang="en-US" altLang="zh-TW" sz="4800" dirty="0"/>
              <a:t>)</a:t>
            </a:r>
            <a:r>
              <a:rPr lang="zh-TW" altLang="en-US" sz="4800" dirty="0"/>
              <a:t>，字倉舒，是曹操兒子之一曹操</a:t>
            </a:r>
            <a:r>
              <a:rPr lang="zh-TW" altLang="en-US" sz="4800" dirty="0">
                <a:solidFill>
                  <a:srgbClr val="FF0000"/>
                </a:solidFill>
              </a:rPr>
              <a:t>第七子</a:t>
            </a:r>
            <a:r>
              <a:rPr lang="zh-TW" altLang="en-US" sz="4800" dirty="0"/>
              <a:t>，由環夫人所生。 三國時期最著名的神童，曹沖從小聰明仁愛，與眾不同，深受曹操喜愛。</a:t>
            </a:r>
          </a:p>
        </p:txBody>
      </p:sp>
    </p:spTree>
    <p:extLst>
      <p:ext uri="{BB962C8B-B14F-4D97-AF65-F5344CB8AC3E}">
        <p14:creationId xmlns:p14="http://schemas.microsoft.com/office/powerpoint/2010/main" val="38513266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影片欣賞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23406" y="2506662"/>
            <a:ext cx="10515600" cy="4351338"/>
          </a:xfrm>
        </p:spPr>
        <p:txBody>
          <a:bodyPr/>
          <a:lstStyle/>
          <a:p>
            <a:r>
              <a:rPr lang="en-US" altLang="zh-TW" sz="7200" dirty="0"/>
              <a:t>‣‣ https://</a:t>
            </a:r>
            <a:r>
              <a:rPr lang="en-US" altLang="zh-TW" sz="7200" dirty="0" err="1"/>
              <a:t>bit.ly</a:t>
            </a:r>
            <a:r>
              <a:rPr lang="en-US" altLang="zh-TW" sz="7200" dirty="0"/>
              <a:t>/</a:t>
            </a:r>
            <a:r>
              <a:rPr lang="en-US" altLang="zh-TW" sz="7200" dirty="0" err="1"/>
              <a:t>2NfFvBc</a:t>
            </a:r>
            <a:endParaRPr lang="en-US" altLang="zh-TW" sz="72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16441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936</Words>
  <Application>Microsoft Office PowerPoint</Application>
  <PresentationFormat>寬螢幕</PresentationFormat>
  <Paragraphs>36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7" baseType="lpstr">
      <vt:lpstr>新細明體</vt:lpstr>
      <vt:lpstr>新細明體</vt:lpstr>
      <vt:lpstr>Arial</vt:lpstr>
      <vt:lpstr>Calibri</vt:lpstr>
      <vt:lpstr>Calibri Light</vt:lpstr>
      <vt:lpstr>Office 佈景主題</vt:lpstr>
      <vt:lpstr>大家好我們要報告的組題是曹操</vt:lpstr>
      <vt:lpstr>人物介紹:</vt:lpstr>
      <vt:lpstr>曹操是怎樣的人呢？</vt:lpstr>
      <vt:lpstr>PowerPoint 簡報</vt:lpstr>
      <vt:lpstr>PowerPoint 簡報</vt:lpstr>
      <vt:lpstr>赤壁之戰</vt:lpstr>
      <vt:lpstr>PowerPoint 簡報</vt:lpstr>
      <vt:lpstr>曹操的兒子-曹沖</vt:lpstr>
      <vt:lpstr>影片欣賞</vt:lpstr>
      <vt:lpstr>有獎徵答</vt:lpstr>
      <vt:lpstr>謝謝大家我們的報告到此結束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大家好我們要報告的組題是曹操</dc:title>
  <dc:creator>patron</dc:creator>
  <cp:lastModifiedBy>user</cp:lastModifiedBy>
  <cp:revision>20</cp:revision>
  <dcterms:created xsi:type="dcterms:W3CDTF">2020-03-14T03:39:56Z</dcterms:created>
  <dcterms:modified xsi:type="dcterms:W3CDTF">2020-03-30T07:43:16Z</dcterms:modified>
</cp:coreProperties>
</file>