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6653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30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32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302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81182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009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3162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305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169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3676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23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50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80606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148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04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059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097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087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592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742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262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499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4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81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06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382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961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443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691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826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7733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2513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0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53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35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90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70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29" y="-1256500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9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29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6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6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990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open?id=0B3XgkL8xhMdfYl9VSFRzc2h3WU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-2201350" y="7021600"/>
            <a:ext cx="27600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" y="0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0" y="2521200"/>
            <a:ext cx="12192000" cy="1269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9600" b="1">
                <a:solidFill>
                  <a:srgbClr val="6AA84F"/>
                </a:solidFill>
                <a:latin typeface="DFKai-SB"/>
                <a:ea typeface="DFKai-SB"/>
                <a:cs typeface="DFKai-SB"/>
                <a:sym typeface="DFKai-SB"/>
              </a:rPr>
              <a:t>月光神秘客  領角鴞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829800" y="5682000"/>
            <a:ext cx="5362200" cy="1176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組員:陳恩祈  廖翊岑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4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指導老師姜明雄老師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98" y="0"/>
            <a:ext cx="7620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Shape 152"/>
          <p:cNvCxnSpPr/>
          <p:nvPr/>
        </p:nvCxnSpPr>
        <p:spPr>
          <a:xfrm rot="10800000" flipH="1">
            <a:off x="3647600" y="512025"/>
            <a:ext cx="1211699" cy="11243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53" name="Shape 153"/>
          <p:cNvCxnSpPr/>
          <p:nvPr/>
        </p:nvCxnSpPr>
        <p:spPr>
          <a:xfrm rot="10800000" flipH="1">
            <a:off x="3647600" y="524598"/>
            <a:ext cx="924298" cy="83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54" name="Shape 154"/>
          <p:cNvSpPr/>
          <p:nvPr/>
        </p:nvSpPr>
        <p:spPr>
          <a:xfrm>
            <a:off x="1316299" y="2764041"/>
            <a:ext cx="3255599" cy="1124399"/>
          </a:xfrm>
          <a:prstGeom prst="ellipse">
            <a:avLst/>
          </a:prstGeom>
          <a:noFill/>
          <a:ln w="114300" cap="flat" cmpd="sng">
            <a:solidFill>
              <a:srgbClr val="07376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警惕時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0"/>
            <a:ext cx="122875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-95525" y="5569173"/>
            <a:ext cx="12287399" cy="128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737373"/>
                </a:solidFill>
                <a:highlight>
                  <a:srgbClr val="FAFAFA"/>
                </a:highlight>
                <a:latin typeface="Arial"/>
                <a:ea typeface="Arial"/>
                <a:cs typeface="Arial"/>
                <a:sym typeface="Arial"/>
              </a:rPr>
              <a:t>羽毛有特殊構造，可以無聲飛行。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529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4838889" y="-117038"/>
            <a:ext cx="4932908" cy="1195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這是牠的羽毛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0" y="0"/>
            <a:ext cx="3043500" cy="34544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會吃昆蟲及小型哺乳類動物。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0" y="6488667"/>
            <a:ext cx="209384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08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674275" y="0"/>
            <a:ext cx="2813400" cy="93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endParaRPr sz="48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0" y="6397500"/>
            <a:ext cx="2220300" cy="690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1225"/>
            <a:ext cx="12192000" cy="70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10439342" y="6435023"/>
            <a:ext cx="167065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圖片來源:維基百科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0" y="-181225"/>
            <a:ext cx="3684000" cy="15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4800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640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0" y="6507985"/>
            <a:ext cx="2093698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0" y="0"/>
            <a:ext cx="6333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或比他更小的鳥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10546650" y="0"/>
            <a:ext cx="2093700" cy="106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60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7150"/>
            <a:ext cx="12192000" cy="69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0" y="5920450"/>
            <a:ext cx="2894400" cy="93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0" y="-137150"/>
            <a:ext cx="2894400" cy="129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4800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 descr="紅鳩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46725"/>
            <a:ext cx="12192000" cy="78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137148" y="-7500"/>
            <a:ext cx="6331500" cy="1565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5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領角鴞是最貼近人群生活的夜行性猛禽。</a:t>
            </a: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4572" y="-7511"/>
            <a:ext cx="5627348" cy="686551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526602" y="2096102"/>
            <a:ext cx="5061300" cy="2665799"/>
          </a:xfrm>
          <a:prstGeom prst="wedgeRectCallout">
            <a:avLst>
              <a:gd name="adj1" fmla="val 103640"/>
              <a:gd name="adj2" fmla="val 12259"/>
            </a:avLst>
          </a:prstGeom>
          <a:solidFill>
            <a:srgbClr val="B6D7A8"/>
          </a:solidFill>
          <a:ln w="76200" cap="flat" cmpd="sng">
            <a:solidFill>
              <a:srgbClr val="0C343D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7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敝人在下我是領角鴞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9872125" y="6504900"/>
            <a:ext cx="2319599" cy="35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80" b="5986"/>
          <a:stretch/>
        </p:blipFill>
        <p:spPr>
          <a:xfrm>
            <a:off x="-118500" y="-939825"/>
            <a:ext cx="12310499" cy="77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0" y="0"/>
            <a:ext cx="2680799" cy="10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牠的敵人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32950" y="674300"/>
            <a:ext cx="2439299" cy="595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zh-TW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.松雀鷹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 rot="10800000" flipH="1">
            <a:off x="0" y="2088650"/>
            <a:ext cx="2565599" cy="64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40"/>
          <a:stretch/>
        </p:blipFill>
        <p:spPr>
          <a:xfrm>
            <a:off x="0" y="-1168500"/>
            <a:ext cx="12192000" cy="802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0" y="0"/>
            <a:ext cx="2810999" cy="8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2.鳳頭蒼鷹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9975" y="0"/>
            <a:ext cx="4731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1427150" y="477925"/>
            <a:ext cx="4143899" cy="104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布農族的傳說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0" y="6200100"/>
            <a:ext cx="2763000" cy="6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圖片來源:維基百科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948275" y="2099700"/>
            <a:ext cx="6112800" cy="26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傳說，聽到領角鴞的叫聲，表示會有孩子出生。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32000"/>
            <a:ext cx="12292798" cy="81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-50400" y="5782175"/>
            <a:ext cx="12292799" cy="83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都市有可能有領角鴞，所以我們設計巢箱吸引他們。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 descr="領角鴞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00500"/>
            <a:ext cx="12192000" cy="745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 descr="領角鴞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55093"/>
            <a:ext cx="12192000" cy="7513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 descr="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64787"/>
            <a:ext cx="12192000" cy="81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0" y="254025"/>
            <a:ext cx="3589799" cy="81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E6B8AF"/>
                </a:solidFill>
                <a:latin typeface="Arial"/>
                <a:ea typeface="Arial"/>
                <a:cs typeface="Arial"/>
                <a:sym typeface="Arial"/>
              </a:rPr>
              <a:t>群聚在一起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65100"/>
            <a:ext cx="12192000" cy="81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 descr="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 descr="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>
            <a:off x="6891875" y="1253075"/>
            <a:ext cx="3217198" cy="3623700"/>
          </a:xfrm>
          <a:prstGeom prst="ellipse">
            <a:avLst/>
          </a:prstGeom>
          <a:noFill/>
          <a:ln w="2286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9431850" y="271175"/>
            <a:ext cx="3048300" cy="306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62050" y="1081350"/>
            <a:ext cx="4368900" cy="26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Shape 102" descr="領角鴞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3"/>
            <a:ext cx="9143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9143975" y="-25"/>
            <a:ext cx="3048300" cy="5155200"/>
          </a:xfrm>
          <a:prstGeom prst="wedgeRoundRectCallout">
            <a:avLst>
              <a:gd name="adj1" fmla="val -183903"/>
              <a:gd name="adj2" fmla="val -2397"/>
              <a:gd name="adj3" fmla="val 0"/>
            </a:avLst>
          </a:prstGeom>
          <a:solidFill>
            <a:srgbClr val="B6D7A8"/>
          </a:solidFill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5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叫聲是輕柔的</a:t>
            </a:r>
            <a:r>
              <a:rPr lang="zh-TW" sz="5000" b="1" i="0" u="sng" strike="noStrike" cap="none">
                <a:solidFill>
                  <a:schemeClr val="hlink"/>
                </a:solidFill>
                <a:latin typeface="DFKai-SB"/>
                <a:ea typeface="DFKai-SB"/>
                <a:cs typeface="DFKai-SB"/>
                <a:sym typeface="DFKai-SB"/>
                <a:hlinkClick r:id="rId4"/>
              </a:rPr>
              <a:t>wheoo</a:t>
            </a:r>
            <a:r>
              <a:rPr lang="zh-TW" sz="5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聲，每次分隔約</a:t>
            </a:r>
            <a:r>
              <a:rPr lang="zh-TW" sz="5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10</a:t>
            </a:r>
            <a:r>
              <a:rPr lang="zh-TW" sz="5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秒。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 descr="01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75" y="0"/>
            <a:ext cx="12276599" cy="86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 descr="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8566" y="0"/>
            <a:ext cx="102934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 descr="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8566" y="0"/>
            <a:ext cx="102932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5638800" y="2336800"/>
            <a:ext cx="2421600" cy="2946300"/>
          </a:xfrm>
          <a:prstGeom prst="ellipse">
            <a:avLst/>
          </a:prstGeom>
          <a:noFill/>
          <a:ln w="2286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 descr="06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hape 298" descr="2D6A1016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 txBox="1"/>
          <p:nvPr/>
        </p:nvSpPr>
        <p:spPr>
          <a:xfrm>
            <a:off x="9837675" y="5498225"/>
            <a:ext cx="35400" cy="1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4978375" y="228600"/>
            <a:ext cx="2709300" cy="72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無獎徵答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-4775200" y="228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195599" y="1202400"/>
            <a:ext cx="11800800" cy="202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領角鴞是何時活動?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7441809" y="2029200"/>
            <a:ext cx="3516922" cy="33522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-7552250" y="-970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-5826275" y="-56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29" b="2353"/>
          <a:stretch/>
        </p:blipFill>
        <p:spPr>
          <a:xfrm>
            <a:off x="1209650" y="2931425"/>
            <a:ext cx="6094800" cy="15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/>
          <p:nvPr/>
        </p:nvSpPr>
        <p:spPr>
          <a:xfrm>
            <a:off x="4522647" y="76251"/>
            <a:ext cx="4395600" cy="133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夜間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6" y="-52533"/>
            <a:ext cx="12193200" cy="70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747825" y="3092358"/>
            <a:ext cx="10695300" cy="3147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25000"/>
              <a:buFont typeface="Arial"/>
              <a:buNone/>
            </a:pPr>
            <a:r>
              <a:rPr lang="zh-TW" sz="20000" b="1" i="0" u="none" strike="noStrike" cap="none">
                <a:solidFill>
                  <a:srgbClr val="BF9000"/>
                </a:solidFill>
                <a:latin typeface="DFKai-SB"/>
                <a:ea typeface="DFKai-SB"/>
                <a:cs typeface="DFKai-SB"/>
                <a:sym typeface="DFKai-SB"/>
              </a:rPr>
              <a:t>謝謝大家</a:t>
            </a:r>
          </a:p>
        </p:txBody>
      </p:sp>
      <p:sp>
        <p:nvSpPr>
          <p:cNvPr id="318" name="Shape 318"/>
          <p:cNvSpPr/>
          <p:nvPr/>
        </p:nvSpPr>
        <p:spPr>
          <a:xfrm>
            <a:off x="2721181" y="170624"/>
            <a:ext cx="9179100" cy="1598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FBE4D4"/>
                </a:solidFill>
                <a:latin typeface="DFKai-SB"/>
                <a:ea typeface="DFKai-SB"/>
                <a:cs typeface="DFKai-SB"/>
                <a:sym typeface="DFKai-SB"/>
              </a:rPr>
              <a:t>THE     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0"/>
            <a:ext cx="12022799" cy="147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zh-TW" sz="5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夜間活動，翅膀邊緣鬆散，使牠飛行快又靜，站在顯眼地方，好奇心強，不怕人。</a:t>
            </a:r>
          </a:p>
        </p:txBody>
      </p:sp>
      <p:pic>
        <p:nvPicPr>
          <p:cNvPr id="109" name="Shape 109" descr="2D6A1016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300"/>
            <a:ext cx="12192000" cy="54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75"/>
            <a:ext cx="12191999" cy="683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665100" y="176875"/>
            <a:ext cx="9868500" cy="101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6AA84F"/>
                </a:solidFill>
                <a:highlight>
                  <a:srgbClr val="FFFFFF"/>
                </a:highlight>
                <a:latin typeface="DFKai-SB"/>
                <a:ea typeface="DFKai-SB"/>
                <a:cs typeface="DFKai-SB"/>
                <a:sym typeface="DFKai-SB"/>
              </a:rPr>
              <a:t>紅色眼睛--夜間視力強。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80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388000" y="6317475"/>
            <a:ext cx="2927400" cy="49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圖片來源:網友DW</a:t>
            </a:r>
          </a:p>
        </p:txBody>
      </p:sp>
      <p:sp>
        <p:nvSpPr>
          <p:cNvPr id="117" name="Shape 117"/>
          <p:cNvSpPr/>
          <p:nvPr/>
        </p:nvSpPr>
        <p:spPr>
          <a:xfrm>
            <a:off x="4854225" y="1956750"/>
            <a:ext cx="2013300" cy="921900"/>
          </a:xfrm>
          <a:prstGeom prst="ellipse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-37650" y="0"/>
            <a:ext cx="33960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800" b="1">
                <a:solidFill>
                  <a:srgbClr val="737373"/>
                </a:solidFill>
                <a:highlight>
                  <a:srgbClr val="FAFAFA"/>
                </a:highlight>
                <a:latin typeface="DFKai-SB"/>
                <a:ea typeface="DFKai-SB"/>
                <a:cs typeface="DFKai-SB"/>
                <a:sym typeface="DFKai-SB"/>
              </a:rPr>
              <a:t>視力發達，眼睛在同一平面。有立體視覺！</a:t>
            </a:r>
          </a:p>
        </p:txBody>
      </p:sp>
      <p:sp>
        <p:nvSpPr>
          <p:cNvPr id="124" name="Shape 124"/>
          <p:cNvSpPr/>
          <p:nvPr/>
        </p:nvSpPr>
        <p:spPr>
          <a:xfrm>
            <a:off x="5409250" y="310450"/>
            <a:ext cx="2323500" cy="1373400"/>
          </a:xfrm>
          <a:prstGeom prst="ellipse">
            <a:avLst/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63"/>
          <a:stretch/>
        </p:blipFill>
        <p:spPr>
          <a:xfrm>
            <a:off x="0" y="1"/>
            <a:ext cx="12192000" cy="72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0" y="122300"/>
            <a:ext cx="3151500" cy="201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737373"/>
                </a:solidFill>
                <a:highlight>
                  <a:srgbClr val="FAFAFA"/>
                </a:highlight>
                <a:latin typeface="DFKai-SB"/>
                <a:ea typeface="DFKai-SB"/>
                <a:cs typeface="DFKai-SB"/>
                <a:sym typeface="DFKai-SB"/>
              </a:rPr>
              <a:t>脖子可以左右轉動270度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50775" y="-9550"/>
            <a:ext cx="12959699" cy="109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45818E"/>
                </a:solidFill>
                <a:highlight>
                  <a:srgbClr val="FAFAFA"/>
                </a:highlight>
                <a:latin typeface="DFKai-SB"/>
                <a:ea typeface="DFKai-SB"/>
                <a:cs typeface="DFKai-SB"/>
                <a:sym typeface="DFKai-SB"/>
              </a:rPr>
              <a:t>角羽的功能--擬態、偽裝。不是真的耳朵。</a:t>
            </a:r>
          </a:p>
        </p:txBody>
      </p:sp>
      <p:sp>
        <p:nvSpPr>
          <p:cNvPr id="137" name="Shape 137"/>
          <p:cNvSpPr/>
          <p:nvPr/>
        </p:nvSpPr>
        <p:spPr>
          <a:xfrm>
            <a:off x="4590800" y="1081850"/>
            <a:ext cx="2445900" cy="1091400"/>
          </a:xfrm>
          <a:prstGeom prst="ellipse">
            <a:avLst/>
          </a:prstGeom>
          <a:noFill/>
          <a:ln w="1143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310" y="0"/>
            <a:ext cx="7619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74950" y="6233400"/>
            <a:ext cx="3000000" cy="53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圖片來源:網友DW</a:t>
            </a:r>
          </a:p>
        </p:txBody>
      </p:sp>
      <p:sp>
        <p:nvSpPr>
          <p:cNvPr id="144" name="Shape 144"/>
          <p:cNvSpPr/>
          <p:nvPr/>
        </p:nvSpPr>
        <p:spPr>
          <a:xfrm>
            <a:off x="1248500" y="2713200"/>
            <a:ext cx="2338199" cy="19460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真正的耳朵在這裡</a:t>
            </a:r>
          </a:p>
        </p:txBody>
      </p:sp>
      <p:sp>
        <p:nvSpPr>
          <p:cNvPr id="145" name="Shape 145"/>
          <p:cNvSpPr/>
          <p:nvPr/>
        </p:nvSpPr>
        <p:spPr>
          <a:xfrm>
            <a:off x="8716275" y="1143850"/>
            <a:ext cx="2905500" cy="1867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這只是擬態用的角羽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Office PowerPoint</Application>
  <PresentationFormat>寬螢幕</PresentationFormat>
  <Paragraphs>39</Paragraphs>
  <Slides>36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1" baseType="lpstr">
      <vt:lpstr>DFKai-SB</vt:lpstr>
      <vt:lpstr>Arial</vt:lpstr>
      <vt:lpstr>Calibri</vt:lpstr>
      <vt:lpstr>Georgia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panda</cp:lastModifiedBy>
  <cp:revision>1</cp:revision>
  <dcterms:modified xsi:type="dcterms:W3CDTF">2017-06-07T15:12:48Z</dcterms:modified>
</cp:coreProperties>
</file>