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0203FD8-AF5E-48ED-8CB5-A9A1BD10F0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9132B664-8365-473F-BF5F-9A38C593B3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A3F9824-1146-499C-B6A5-DAD4E8845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906F2-EAED-45CA-A710-02BA7FA4889B}" type="datetimeFigureOut">
              <a:rPr lang="zh-TW" altLang="en-US" smtClean="0"/>
              <a:t>2025/6/10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B9A1D08-3B54-4E8E-B739-C75AC7A5F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AFBAD9E-8AD2-4F34-896D-D1301CB0F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C5C5-27CD-449A-90B8-0231472B8F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2438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7467D8A-AB5F-4218-AD8D-968CD91DC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6C1B15A5-A810-4A83-B138-A167A37BE0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97785D9-AC98-4CA8-8607-2C20AD34F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906F2-EAED-45CA-A710-02BA7FA4889B}" type="datetimeFigureOut">
              <a:rPr lang="zh-TW" altLang="en-US" smtClean="0"/>
              <a:t>2025/6/10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274A8EF-45AB-4205-B438-C1C2A62B4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DAA9481-9A9D-4D4C-9E72-E8F3E4E20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C5C5-27CD-449A-90B8-0231472B8F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57868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9CC2578B-C768-4B09-ADE6-5582A8436F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7FBA3FA3-0000-4ED6-AB96-DD7CDE4AC8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D50BC01-D142-49F2-848E-072761385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906F2-EAED-45CA-A710-02BA7FA4889B}" type="datetimeFigureOut">
              <a:rPr lang="zh-TW" altLang="en-US" smtClean="0"/>
              <a:t>2025/6/10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33AB1DE-4D5A-40D9-ACC0-4037AE0D5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7D6D8EB-468C-4C72-B4ED-BE43C61F7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C5C5-27CD-449A-90B8-0231472B8F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4488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C900386-A4BC-40B0-B852-6050FB6A8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061D3E6-D196-49EA-ADF2-01DAEACE0A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EDFAF4A-9BEF-4127-BF1F-1D098D759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906F2-EAED-45CA-A710-02BA7FA4889B}" type="datetimeFigureOut">
              <a:rPr lang="zh-TW" altLang="en-US" smtClean="0"/>
              <a:t>2025/6/10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BB2EE0D-257E-4099-A4F8-1E984C242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E064D0E-4E16-4B3B-AD25-E2887745A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C5C5-27CD-449A-90B8-0231472B8F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6915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EDB0963-F289-4C76-8933-8D999E6C6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373A4580-8BB4-4458-8730-7B2CE5083F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A403D62-5249-49A4-B2A3-3CE6DC80C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906F2-EAED-45CA-A710-02BA7FA4889B}" type="datetimeFigureOut">
              <a:rPr lang="zh-TW" altLang="en-US" smtClean="0"/>
              <a:t>2025/6/10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C0EF384-2BA5-4776-A93D-091A967B9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F1636C8-42A6-4CC9-AF14-55DBB7BAE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C5C5-27CD-449A-90B8-0231472B8F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97287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3B370E6-70DE-420E-9A7A-C612D99D6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1E80A5A-8AAA-442C-9B9B-88E3796930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2198A966-EC9E-4FEA-935A-6C4884E61F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D2B995F1-8DFD-4FD9-9783-912A6061D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906F2-EAED-45CA-A710-02BA7FA4889B}" type="datetimeFigureOut">
              <a:rPr lang="zh-TW" altLang="en-US" smtClean="0"/>
              <a:t>2025/6/10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81C60B98-5C00-4D04-B1A1-D7F678FD1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A44D587-4E3F-429D-BF05-FDEF2FD06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C5C5-27CD-449A-90B8-0231472B8F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3973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AD734D3-BA39-40FC-ACCA-EF6352622A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153BB52E-76B8-4290-947C-8021F65060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09211A81-7D99-403F-B2CC-74CB7C0101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D9A5579C-47DB-4548-B189-9E3903E11B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1AF71B83-B15F-44A9-A7B7-81657D266B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19E2BEFE-7F4C-43B7-9C9A-6FA91EFA4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906F2-EAED-45CA-A710-02BA7FA4889B}" type="datetimeFigureOut">
              <a:rPr lang="zh-TW" altLang="en-US" smtClean="0"/>
              <a:t>2025/6/10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5672C645-EEC9-4294-8846-ADEF32D0B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D075B996-CE79-4C19-8374-D28E6B913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C5C5-27CD-449A-90B8-0231472B8F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09984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F8BCF7F-2950-41E1-AEC0-D63DCEC2D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33D17961-C891-46E4-98D3-E914543D64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906F2-EAED-45CA-A710-02BA7FA4889B}" type="datetimeFigureOut">
              <a:rPr lang="zh-TW" altLang="en-US" smtClean="0"/>
              <a:t>2025/6/10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83CACAFD-7BEA-49CA-839C-FB0EA669F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7E1334CA-D89E-4395-ABAC-205DA38A7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C5C5-27CD-449A-90B8-0231472B8F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6596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A1797913-925D-4139-8B83-99B590365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906F2-EAED-45CA-A710-02BA7FA4889B}" type="datetimeFigureOut">
              <a:rPr lang="zh-TW" altLang="en-US" smtClean="0"/>
              <a:t>2025/6/10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CC7E1D35-189F-418E-86B7-A051E6613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6C8E6FE4-7FFB-4625-8EEC-23F45A21B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C5C5-27CD-449A-90B8-0231472B8F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0983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11216BB-2638-4D2F-B044-616CB8C261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4BAEB1D-7D1A-44A5-AFC5-6DD72DD5BC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B17E5FF5-DF9D-40EF-9286-0DBE2792CB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A2037D47-6128-4EAF-A76F-E1C54E0CF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906F2-EAED-45CA-A710-02BA7FA4889B}" type="datetimeFigureOut">
              <a:rPr lang="zh-TW" altLang="en-US" smtClean="0"/>
              <a:t>2025/6/10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4259A7CB-A9E5-4C68-9A2D-BBD03BBDB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34AD8BB2-3F38-4D2A-B3F3-A0586EE12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C5C5-27CD-449A-90B8-0231472B8F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94357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B057E7D-7147-42F0-9CB9-DA2EB9FDCB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01A4ED3C-0981-41F8-B65A-8ACCCA40E5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0F178CF4-5828-4C49-AEBE-8AAF312E17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765B31FB-467F-4D5E-8C3F-784D7CA7F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906F2-EAED-45CA-A710-02BA7FA4889B}" type="datetimeFigureOut">
              <a:rPr lang="zh-TW" altLang="en-US" smtClean="0"/>
              <a:t>2025/6/10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A4392E07-E696-4129-813F-98D1A8A00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82BEBA2E-63F5-4DE8-BB72-4016BD5FF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C5C5-27CD-449A-90B8-0231472B8F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34625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3E5E6B9A-8EAF-476B-8ABC-DD06BE47A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21A509D8-2FA1-4E73-A884-B30C7C5D23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D8B694D-60E7-470E-9C24-8A73AB72F8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906F2-EAED-45CA-A710-02BA7FA4889B}" type="datetimeFigureOut">
              <a:rPr lang="zh-TW" altLang="en-US" smtClean="0"/>
              <a:t>2025/6/10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29DD9E4-6164-4675-AB4D-A8D6C502FA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C99E9F4-0AA7-4B61-B1EF-B620D1C706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3C5C5-27CD-449A-90B8-0231472B8F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68743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DDC2F69F-15DE-4A2B-AFE3-7F4DD6AEDD54}"/>
              </a:ext>
            </a:extLst>
          </p:cNvPr>
          <p:cNvSpPr/>
          <p:nvPr/>
        </p:nvSpPr>
        <p:spPr>
          <a:xfrm>
            <a:off x="3023767" y="1032934"/>
            <a:ext cx="5873531" cy="1147465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zh-TW" altLang="en-US" sz="5400" dirty="0">
                <a:ln w="19050">
                  <a:solidFill>
                    <a:schemeClr val="bg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校外教學 </a:t>
            </a:r>
            <a:r>
              <a:rPr lang="en-US" altLang="zh-TW" sz="5400" dirty="0">
                <a:ln w="19050">
                  <a:solidFill>
                    <a:schemeClr val="bg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Happy Go</a:t>
            </a: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261FDA23-FB86-4984-8654-07563FE52BED}"/>
              </a:ext>
            </a:extLst>
          </p:cNvPr>
          <p:cNvSpPr txBox="1"/>
          <p:nvPr/>
        </p:nvSpPr>
        <p:spPr>
          <a:xfrm>
            <a:off x="4899864" y="1925934"/>
            <a:ext cx="3843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淡水八里一日遊</a:t>
            </a:r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D0D09C9F-20C8-4886-A780-C0231D5C3B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0900" y="3073399"/>
            <a:ext cx="2870200" cy="2152650"/>
          </a:xfrm>
          <a:prstGeom prst="rect">
            <a:avLst/>
          </a:prstGeom>
        </p:spPr>
      </p:pic>
      <p:pic>
        <p:nvPicPr>
          <p:cNvPr id="3" name="圖片 2">
            <a:extLst>
              <a:ext uri="{FF2B5EF4-FFF2-40B4-BE49-F238E27FC236}">
                <a16:creationId xmlns:a16="http://schemas.microsoft.com/office/drawing/2014/main" id="{23AC0A66-1F52-4F9B-B873-3E2288FCFE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5706" y="2501947"/>
            <a:ext cx="5060588" cy="3323119"/>
          </a:xfrm>
          <a:prstGeom prst="rect">
            <a:avLst/>
          </a:prstGeom>
        </p:spPr>
      </p:pic>
      <p:sp>
        <p:nvSpPr>
          <p:cNvPr id="2" name="文字方塊 1">
            <a:extLst>
              <a:ext uri="{FF2B5EF4-FFF2-40B4-BE49-F238E27FC236}">
                <a16:creationId xmlns:a16="http://schemas.microsoft.com/office/drawing/2014/main" id="{C3DB13AA-D1F6-4150-BB03-409F09BB092F}"/>
              </a:ext>
            </a:extLst>
          </p:cNvPr>
          <p:cNvSpPr txBox="1"/>
          <p:nvPr/>
        </p:nvSpPr>
        <p:spPr>
          <a:xfrm>
            <a:off x="8897298" y="3725333"/>
            <a:ext cx="31253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班級：四年一班</a:t>
            </a:r>
            <a:endParaRPr lang="en-US" altLang="zh-TW" dirty="0"/>
          </a:p>
          <a:p>
            <a:r>
              <a:rPr lang="zh-TW" altLang="en-US" dirty="0"/>
              <a:t>座號：</a:t>
            </a:r>
            <a:r>
              <a:rPr lang="en-US" altLang="zh-TW" dirty="0"/>
              <a:t>09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3121696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方塊 6">
            <a:extLst>
              <a:ext uri="{FF2B5EF4-FFF2-40B4-BE49-F238E27FC236}">
                <a16:creationId xmlns:a16="http://schemas.microsoft.com/office/drawing/2014/main" id="{4CA282F7-AE1A-4C4C-8559-A049B7073B56}"/>
              </a:ext>
            </a:extLst>
          </p:cNvPr>
          <p:cNvSpPr txBox="1"/>
          <p:nvPr/>
        </p:nvSpPr>
        <p:spPr>
          <a:xfrm>
            <a:off x="2497667" y="879382"/>
            <a:ext cx="78909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400" dirty="0">
                <a:latin typeface="華康超圓體" panose="020F0C09000000000000" pitchFamily="49" charset="-120"/>
                <a:ea typeface="華康超圓體" panose="020F0C09000000000000" pitchFamily="49" charset="-120"/>
              </a:rPr>
              <a:t>這裡超好玩 </a:t>
            </a:r>
            <a:r>
              <a:rPr lang="en-US" altLang="zh-TW" sz="4400" dirty="0">
                <a:latin typeface="華康超圓體" panose="020F0C09000000000000" pitchFamily="49" charset="-120"/>
                <a:ea typeface="華康超圓體" panose="020F0C09000000000000" pitchFamily="49" charset="-120"/>
              </a:rPr>
              <a:t>So much fun here</a:t>
            </a:r>
          </a:p>
        </p:txBody>
      </p:sp>
      <p:grpSp>
        <p:nvGrpSpPr>
          <p:cNvPr id="4" name="群組 3">
            <a:extLst>
              <a:ext uri="{FF2B5EF4-FFF2-40B4-BE49-F238E27FC236}">
                <a16:creationId xmlns:a16="http://schemas.microsoft.com/office/drawing/2014/main" id="{DCB872D2-22DE-4B6C-8CE7-BBFF53F31C7C}"/>
              </a:ext>
            </a:extLst>
          </p:cNvPr>
          <p:cNvGrpSpPr/>
          <p:nvPr/>
        </p:nvGrpSpPr>
        <p:grpSpPr>
          <a:xfrm rot="20674512">
            <a:off x="1047266" y="2503687"/>
            <a:ext cx="4210534" cy="2883557"/>
            <a:chOff x="1047266" y="2503687"/>
            <a:chExt cx="4210534" cy="2883557"/>
          </a:xfrm>
        </p:grpSpPr>
        <p:pic>
          <p:nvPicPr>
            <p:cNvPr id="9" name="圖片 8">
              <a:extLst>
                <a:ext uri="{FF2B5EF4-FFF2-40B4-BE49-F238E27FC236}">
                  <a16:creationId xmlns:a16="http://schemas.microsoft.com/office/drawing/2014/main" id="{53337383-B120-44BD-B1EB-EFBDEEBBB40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64884" y="2827867"/>
              <a:ext cx="2034118" cy="1712941"/>
            </a:xfrm>
            <a:prstGeom prst="rect">
              <a:avLst/>
            </a:prstGeom>
          </p:spPr>
        </p:pic>
        <p:pic>
          <p:nvPicPr>
            <p:cNvPr id="3" name="圖片 2">
              <a:extLst>
                <a:ext uri="{FF2B5EF4-FFF2-40B4-BE49-F238E27FC236}">
                  <a16:creationId xmlns:a16="http://schemas.microsoft.com/office/drawing/2014/main" id="{8F49685B-36BD-4A5A-B65B-495B2971D2D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7266" y="2503687"/>
              <a:ext cx="4210534" cy="2883557"/>
            </a:xfrm>
            <a:prstGeom prst="rect">
              <a:avLst/>
            </a:prstGeom>
          </p:spPr>
        </p:pic>
        <p:sp>
          <p:nvSpPr>
            <p:cNvPr id="12" name="文字方塊 11">
              <a:extLst>
                <a:ext uri="{FF2B5EF4-FFF2-40B4-BE49-F238E27FC236}">
                  <a16:creationId xmlns:a16="http://schemas.microsoft.com/office/drawing/2014/main" id="{A130B776-8C4D-4B01-A888-3415C1CEDACD}"/>
                </a:ext>
              </a:extLst>
            </p:cNvPr>
            <p:cNvSpPr txBox="1"/>
            <p:nvPr/>
          </p:nvSpPr>
          <p:spPr>
            <a:xfrm>
              <a:off x="2939364" y="4885267"/>
              <a:ext cx="13377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400" dirty="0"/>
                <a:t>搭渡輪</a:t>
              </a:r>
            </a:p>
          </p:txBody>
        </p:sp>
      </p:grpSp>
      <p:grpSp>
        <p:nvGrpSpPr>
          <p:cNvPr id="2" name="群組 1">
            <a:extLst>
              <a:ext uri="{FF2B5EF4-FFF2-40B4-BE49-F238E27FC236}">
                <a16:creationId xmlns:a16="http://schemas.microsoft.com/office/drawing/2014/main" id="{55407C26-91FF-4FA1-AB51-C546F9CF89D4}"/>
              </a:ext>
            </a:extLst>
          </p:cNvPr>
          <p:cNvGrpSpPr/>
          <p:nvPr/>
        </p:nvGrpSpPr>
        <p:grpSpPr>
          <a:xfrm rot="881911">
            <a:off x="7121899" y="2359249"/>
            <a:ext cx="4261473" cy="3172431"/>
            <a:chOff x="7002418" y="2359249"/>
            <a:chExt cx="4261473" cy="3172431"/>
          </a:xfrm>
        </p:grpSpPr>
        <p:pic>
          <p:nvPicPr>
            <p:cNvPr id="11" name="圖片 10">
              <a:extLst>
                <a:ext uri="{FF2B5EF4-FFF2-40B4-BE49-F238E27FC236}">
                  <a16:creationId xmlns:a16="http://schemas.microsoft.com/office/drawing/2014/main" id="{13E7C060-98B4-4A50-9508-418A897DDCC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03066" y="2827867"/>
              <a:ext cx="2692400" cy="2057400"/>
            </a:xfrm>
            <a:prstGeom prst="rect">
              <a:avLst/>
            </a:prstGeom>
          </p:spPr>
        </p:pic>
        <p:pic>
          <p:nvPicPr>
            <p:cNvPr id="6" name="圖片 5">
              <a:extLst>
                <a:ext uri="{FF2B5EF4-FFF2-40B4-BE49-F238E27FC236}">
                  <a16:creationId xmlns:a16="http://schemas.microsoft.com/office/drawing/2014/main" id="{F887D368-3579-4E5B-AD0A-02EEEFE13C5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02418" y="2359249"/>
              <a:ext cx="4261473" cy="3172431"/>
            </a:xfrm>
            <a:prstGeom prst="rect">
              <a:avLst/>
            </a:prstGeom>
          </p:spPr>
        </p:pic>
        <p:sp>
          <p:nvSpPr>
            <p:cNvPr id="13" name="文字方塊 12">
              <a:extLst>
                <a:ext uri="{FF2B5EF4-FFF2-40B4-BE49-F238E27FC236}">
                  <a16:creationId xmlns:a16="http://schemas.microsoft.com/office/drawing/2014/main" id="{BF9366A6-A3E4-4494-B468-E4A2C951E3FD}"/>
                </a:ext>
              </a:extLst>
            </p:cNvPr>
            <p:cNvSpPr txBox="1"/>
            <p:nvPr/>
          </p:nvSpPr>
          <p:spPr>
            <a:xfrm>
              <a:off x="8204199" y="4715990"/>
              <a:ext cx="12784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000" dirty="0"/>
                <a:t>騎自行車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582384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F55C2A88-5D94-4365-B3C0-5363CD790C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7066" y="2452685"/>
            <a:ext cx="2590800" cy="1952625"/>
          </a:xfrm>
          <a:prstGeom prst="rect">
            <a:avLst/>
          </a:prstGeo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008736CE-2211-4442-ACE7-E7DBEDF7AD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0025" y="2452686"/>
            <a:ext cx="2647950" cy="1952625"/>
          </a:xfrm>
          <a:prstGeom prst="rect">
            <a:avLst/>
          </a:prstGeom>
        </p:spPr>
      </p:pic>
      <p:grpSp>
        <p:nvGrpSpPr>
          <p:cNvPr id="9" name="群組 8">
            <a:extLst>
              <a:ext uri="{FF2B5EF4-FFF2-40B4-BE49-F238E27FC236}">
                <a16:creationId xmlns:a16="http://schemas.microsoft.com/office/drawing/2014/main" id="{5BF5BE7D-6977-4C5E-A680-3CF547AD22E0}"/>
              </a:ext>
            </a:extLst>
          </p:cNvPr>
          <p:cNvGrpSpPr/>
          <p:nvPr/>
        </p:nvGrpSpPr>
        <p:grpSpPr>
          <a:xfrm>
            <a:off x="1037167" y="2334153"/>
            <a:ext cx="2590800" cy="2440489"/>
            <a:chOff x="1037167" y="2334153"/>
            <a:chExt cx="2590800" cy="2440489"/>
          </a:xfrm>
        </p:grpSpPr>
        <p:pic>
          <p:nvPicPr>
            <p:cNvPr id="3" name="圖片 2">
              <a:extLst>
                <a:ext uri="{FF2B5EF4-FFF2-40B4-BE49-F238E27FC236}">
                  <a16:creationId xmlns:a16="http://schemas.microsoft.com/office/drawing/2014/main" id="{F7B9F7F6-1DF5-4CB3-A8B2-48EE21FDBF6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7167" y="2334153"/>
              <a:ext cx="2590800" cy="1952625"/>
            </a:xfrm>
            <a:prstGeom prst="rect">
              <a:avLst/>
            </a:prstGeom>
          </p:spPr>
        </p:pic>
        <p:sp>
          <p:nvSpPr>
            <p:cNvPr id="8" name="文字方塊 7">
              <a:extLst>
                <a:ext uri="{FF2B5EF4-FFF2-40B4-BE49-F238E27FC236}">
                  <a16:creationId xmlns:a16="http://schemas.microsoft.com/office/drawing/2014/main" id="{15E432D6-0E08-418C-B71D-8B56F0543973}"/>
                </a:ext>
              </a:extLst>
            </p:cNvPr>
            <p:cNvSpPr txBox="1"/>
            <p:nvPr/>
          </p:nvSpPr>
          <p:spPr>
            <a:xfrm>
              <a:off x="1778001" y="4405310"/>
              <a:ext cx="11091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/>
                <a:t>阿婆鐵蛋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13966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43139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28</Words>
  <Application>Microsoft Office PowerPoint</Application>
  <PresentationFormat>寬螢幕</PresentationFormat>
  <Paragraphs>8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0" baseType="lpstr">
      <vt:lpstr>華康超圓體</vt:lpstr>
      <vt:lpstr>新細明體</vt:lpstr>
      <vt:lpstr>Arial</vt:lpstr>
      <vt:lpstr>Calibri</vt:lpstr>
      <vt:lpstr>Calibri Light</vt:lpstr>
      <vt:lpstr>Office 佈景主題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15</cp:revision>
  <dcterms:created xsi:type="dcterms:W3CDTF">2025-04-01T01:51:47Z</dcterms:created>
  <dcterms:modified xsi:type="dcterms:W3CDTF">2025-06-10T02:10:11Z</dcterms:modified>
</cp:coreProperties>
</file>