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1" r:id="rId12"/>
    <p:sldId id="260" r:id="rId13"/>
    <p:sldId id="262" r:id="rId14"/>
    <p:sldId id="272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10FE1"/>
    <a:srgbClr val="3366FF"/>
    <a:srgbClr val="467946"/>
    <a:srgbClr val="C0A9F9"/>
    <a:srgbClr val="F8C8E9"/>
    <a:srgbClr val="F6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63675-B048-4A68-B247-C259187B3132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8A0D-C9C8-4EB4-8306-EF6D3A64E6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10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22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157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19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125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109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50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04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56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25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82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59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40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04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32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也不想想報告誰做的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A0D-C9C8-4EB4-8306-EF6D3A64E61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17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44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69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77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90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45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67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4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17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21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57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5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BFE"/>
            </a:gs>
            <a:gs pos="47000">
              <a:srgbClr val="C0A9F9"/>
            </a:gs>
            <a:gs pos="0">
              <a:srgbClr val="D4C8FB"/>
            </a:gs>
            <a:gs pos="0">
              <a:schemeClr val="accent1">
                <a:lumMod val="45000"/>
                <a:lumOff val="55000"/>
              </a:schemeClr>
            </a:gs>
            <a:gs pos="98000">
              <a:srgbClr val="F8C8E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7032-0845-4141-9FC5-9283BA2E9AA3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F325-966D-45DB-BC95-902C81C983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33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im\Desktop\&#33274;&#23458;&#21127;&#22580;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677"/>
            <a:ext cx="5913886" cy="57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892786">
            <a:off x="4981691" y="1069394"/>
            <a:ext cx="7091396" cy="1852177"/>
          </a:xfrm>
        </p:spPr>
        <p:txBody>
          <a:bodyPr wrap="none">
            <a:noAutofit/>
          </a:bodyPr>
          <a:lstStyle/>
          <a:p>
            <a:r>
              <a:rPr lang="zh-TW" altLang="en-US" sz="12500" dirty="0" smtClean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回收標誌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662984" y="5962178"/>
            <a:ext cx="2529016" cy="89582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組員：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2.17.21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戴宇真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8042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82144" y="98854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非回收物品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10" y="1716224"/>
            <a:ext cx="107258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搖杯飲料瓶的封膜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過的衛生紙、紙尿片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蠟紙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、複寫紙、感熱紙、護貝紙、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油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面紙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層有錫箔、鋁箔等複合性材質的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餅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乾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袋、茶葉包裝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9017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68400" y="1071600"/>
            <a:ext cx="10008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貼綁在紙箱或紙盒上的膠帶、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塑膠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膜、塑膠繩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免洗筷</a:t>
            </a: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零食袋（內側有銀色反光的包裝袋）</a:t>
            </a: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木片便當盒</a:t>
            </a: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有髒汙或油漬的塑膠袋 </a:t>
            </a:r>
          </a:p>
        </p:txBody>
      </p:sp>
    </p:spTree>
    <p:extLst>
      <p:ext uri="{BB962C8B-B14F-4D97-AF65-F5344CB8AC3E}">
        <p14:creationId xmlns:p14="http://schemas.microsoft.com/office/powerpoint/2010/main" val="19889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05250" y="306759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r>
              <a:rPr lang="zh-TW" altLang="en-US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標誌意義</a:t>
            </a:r>
            <a:endParaRPr lang="zh-TW" altLang="en-US" sz="80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1399" y="2087460"/>
            <a:ext cx="98679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回收標誌所代表的意義，是基於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en-US" sz="6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循</a:t>
            </a: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源</a:t>
            </a:r>
            <a:r>
              <a:rPr lang="zh-TW" altLang="en-US" sz="6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再利用</a:t>
            </a: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萬物生生不息的精神</a:t>
            </a:r>
            <a:endParaRPr lang="zh-TW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110254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26" y="914401"/>
            <a:ext cx="7729691" cy="46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402" y="2095538"/>
            <a:ext cx="1173222" cy="130893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076303" y="285873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59536" y="1404357"/>
            <a:ext cx="7895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號塑膠的英文縮寫是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43506" y="2276619"/>
            <a:ext cx="76738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承上題，請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號塑膠的標誌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包含英文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59536" y="3404468"/>
            <a:ext cx="4826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廢玻璃回收前要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59536" y="4357092"/>
            <a:ext cx="5083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有什麼非回收物品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59536" y="5376146"/>
            <a:ext cx="5596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回收標誌意義是什麼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42979" y="4423522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飲料封膜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使用過的衛生紙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79237" y="549925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循源環再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7072" y="1527467"/>
            <a:ext cx="1059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(PE)</a:t>
            </a:r>
            <a:endParaRPr lang="zh-TW" altLang="en-US" sz="36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25764" y="3661614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去除瓶蓋、吸管、倒空內容物且瀝乾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2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03" y="2332726"/>
            <a:ext cx="4313152" cy="431315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51800" y="239845"/>
            <a:ext cx="685315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endParaRPr lang="zh-TW" altLang="en-US" sz="1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37492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7239" y="208606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塑膠分類標誌</a:t>
            </a:r>
            <a:endParaRPr lang="zh-TW" altLang="en-US" sz="80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885"/>
            <a:ext cx="8910918" cy="49901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434" y="208606"/>
            <a:ext cx="3572566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0200" y="897235"/>
            <a:ext cx="1137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號塑膠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(PET)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塑膠飲料瓶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食用油的容器</a:t>
            </a:r>
          </a:p>
        </p:txBody>
      </p:sp>
      <p:sp>
        <p:nvSpPr>
          <p:cNvPr id="3" name="矩形 2"/>
          <p:cNvSpPr/>
          <p:nvPr/>
        </p:nvSpPr>
        <p:spPr>
          <a:xfrm>
            <a:off x="330200" y="2231936"/>
            <a:ext cx="12103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號塑膠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(HDPE):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牛奶、清洗液、洗衣精和洗髮精等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液體的容器</a:t>
            </a:r>
          </a:p>
        </p:txBody>
      </p:sp>
      <p:sp>
        <p:nvSpPr>
          <p:cNvPr id="4" name="矩形 3"/>
          <p:cNvSpPr/>
          <p:nvPr/>
        </p:nvSpPr>
        <p:spPr>
          <a:xfrm>
            <a:off x="330200" y="3867547"/>
            <a:ext cx="11633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號塑膠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(PVC):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裝水果和糖果的盤子</a:t>
            </a:r>
          </a:p>
          <a:p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330200" y="5314434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號塑膠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(PE):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塑膠袋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保鮮膜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01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500" y="923836"/>
            <a:ext cx="1140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號塑膠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(PP):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用於家具、行李、藥瓶、玩具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尿布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和沖泡式飲品的包裝</a:t>
            </a:r>
            <a:endParaRPr lang="zh-TW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444500" y="2827635"/>
            <a:ext cx="1139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膠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(PS):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也用於玩具、塑膠杯、食物包裝容器</a:t>
            </a:r>
          </a:p>
        </p:txBody>
      </p:sp>
      <p:sp>
        <p:nvSpPr>
          <p:cNvPr id="4" name="矩形 3"/>
          <p:cNvSpPr/>
          <p:nvPr/>
        </p:nvSpPr>
        <p:spPr>
          <a:xfrm>
            <a:off x="444500" y="4331781"/>
            <a:ext cx="11404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號塑膠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(OTHER):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是所有其他塑膠的總稱，比如壓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克力、尼龍、嬰兒奶瓶和玻璃鋼。</a:t>
            </a: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4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355" y="4586991"/>
            <a:ext cx="3408645" cy="227101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645243" y="38306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回收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紙類</a:t>
            </a:r>
          </a:p>
        </p:txBody>
      </p:sp>
      <p:sp>
        <p:nvSpPr>
          <p:cNvPr id="3" name="矩形 2"/>
          <p:cNvSpPr/>
          <p:nvPr/>
        </p:nvSpPr>
        <p:spPr>
          <a:xfrm>
            <a:off x="1161535" y="1167891"/>
            <a:ext cx="93911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廢紙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類： </a:t>
            </a: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類：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如報紙、雜誌、書籍、包裝紙、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宣傳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、信封、衛生紙滾筒、月曆、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購物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紙袋、紙盒、紙箱、紙製茶葉罐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製禮盒等 </a:t>
            </a:r>
          </a:p>
        </p:txBody>
      </p:sp>
      <p:sp>
        <p:nvSpPr>
          <p:cNvPr id="4" name="矩形 3"/>
          <p:cNvSpPr/>
          <p:nvPr/>
        </p:nvSpPr>
        <p:spPr>
          <a:xfrm>
            <a:off x="1161535" y="3630583"/>
            <a:ext cx="8084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箔包類：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利樂包之各種鋁箔包裝飲料 </a:t>
            </a:r>
          </a:p>
        </p:txBody>
      </p:sp>
      <p:sp>
        <p:nvSpPr>
          <p:cNvPr id="5" name="矩形 4"/>
          <p:cNvSpPr/>
          <p:nvPr/>
        </p:nvSpPr>
        <p:spPr>
          <a:xfrm>
            <a:off x="1053187" y="4394059"/>
            <a:ext cx="5880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餐具類：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便當盒、紙杯等</a:t>
            </a:r>
          </a:p>
        </p:txBody>
      </p:sp>
      <p:sp>
        <p:nvSpPr>
          <p:cNvPr id="6" name="矩形 5"/>
          <p:cNvSpPr/>
          <p:nvPr/>
        </p:nvSpPr>
        <p:spPr>
          <a:xfrm>
            <a:off x="605480" y="4902990"/>
            <a:ext cx="10997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紙箱回收前，要先除去塑膠封面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膠帶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、訂書針等非紙類物品 </a:t>
            </a:r>
          </a:p>
        </p:txBody>
      </p:sp>
    </p:spTree>
    <p:extLst>
      <p:ext uri="{BB962C8B-B14F-4D97-AF65-F5344CB8AC3E}">
        <p14:creationId xmlns:p14="http://schemas.microsoft.com/office/powerpoint/2010/main" val="20681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480" y="1528801"/>
            <a:ext cx="114794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紙箱或紙盒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要拆開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、壓平後回收 </a:t>
            </a:r>
          </a:p>
          <a:p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鋁箔包（利樂包）要先將吸管去除、壓扁後回收 </a:t>
            </a:r>
          </a:p>
          <a:p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廢紙餐具要先將廚餘倒至廚餘桶，再用清水清洗後回收 </a:t>
            </a:r>
          </a:p>
        </p:txBody>
      </p:sp>
    </p:spTree>
    <p:extLst>
      <p:ext uri="{BB962C8B-B14F-4D97-AF65-F5344CB8AC3E}">
        <p14:creationId xmlns:p14="http://schemas.microsoft.com/office/powerpoint/2010/main" val="1113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38" y="4158054"/>
            <a:ext cx="4172262" cy="27163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2006" y="1607450"/>
            <a:ext cx="995954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廢鐵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：如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食品罐頭、油漆罐、奶粉罐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盒、鐵箱、鐵鍋、殺蟲劑等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廢鋁類：如飲料鋁罐、鋁盆、鋁門窗外框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等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先倒空容器內之殘餘物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再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用清水清洗後回收 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553482" y="172347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金屬類回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</a:p>
        </p:txBody>
      </p:sp>
    </p:spTree>
    <p:extLst>
      <p:ext uri="{BB962C8B-B14F-4D97-AF65-F5344CB8AC3E}">
        <p14:creationId xmlns:p14="http://schemas.microsoft.com/office/powerpoint/2010/main" val="34374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899" y="3651468"/>
            <a:ext cx="4042890" cy="27431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84558" y="1706942"/>
            <a:ext cx="929511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玻璃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容器、製品類：如酒瓶、玻璃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妝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品瓶罐、玻璃牛奶瓶、玻璃飲料瓶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玻璃碗、玻璃盤等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玻璃瓶先去除瓶蓋、吸管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倒空內容物洗淨瀝乾後回收 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31740" y="154162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廢玻璃回收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9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917" y="5292471"/>
            <a:ext cx="2380734" cy="13380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9049" y="1759750"/>
            <a:ext cx="10911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各式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電池類：如鹼性電池、鋰電池、鎳鎘電池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水銀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電池、鎳氫電池、充電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電池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包括大哥大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電池、鈕扣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電池等）、蓄電池等 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7838" y="3900944"/>
            <a:ext cx="1204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廢日光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燈管類：目前只回收直管型日光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燈管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不回收項目：如各式燈泡、省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電燈泡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735" y="3175157"/>
            <a:ext cx="2235831" cy="126797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83489" y="162666"/>
            <a:ext cx="780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廢電池與廢燈管回收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78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819</Words>
  <Application>Microsoft Office PowerPoint</Application>
  <PresentationFormat>寬螢幕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Calibri Light</vt:lpstr>
      <vt:lpstr>Office 佈景主題</vt:lpstr>
      <vt:lpstr>回收標誌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回收標誌</dc:title>
  <dc:creator>adim</dc:creator>
  <cp:lastModifiedBy>user</cp:lastModifiedBy>
  <cp:revision>42</cp:revision>
  <dcterms:created xsi:type="dcterms:W3CDTF">2019-11-27T10:25:07Z</dcterms:created>
  <dcterms:modified xsi:type="dcterms:W3CDTF">2019-12-09T08:06:43Z</dcterms:modified>
</cp:coreProperties>
</file>