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00"/>
    <a:srgbClr val="9900CC"/>
    <a:srgbClr val="FF9900"/>
    <a:srgbClr val="DC5C3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8" autoAdjust="0"/>
  </p:normalViewPr>
  <p:slideViewPr>
    <p:cSldViewPr>
      <p:cViewPr varScale="1">
        <p:scale>
          <a:sx n="69" d="100"/>
          <a:sy n="69" d="100"/>
        </p:scale>
        <p:origin x="5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4ABA-5F5D-4DDC-A455-1AC89A53CB3C}" type="datetimeFigureOut">
              <a:rPr lang="zh-TW" altLang="en-US" smtClean="0"/>
              <a:pPr/>
              <a:t>2019/11/18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39C3-CA7B-4FD4-9B37-52BECFE5A5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url?sa=i&amp;source=images&amp;cd=&amp;ved=2ahUKEwikntbSuNrlAhUDE6YKHYNNBNAQjhx6BAgBEAI&amp;url=https://e-info.org.tw/node/208002&amp;psig=AOvVaw0_db9LX2eBKS0iDA0HWdl9&amp;ust=157329654881462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w.video.search.yahoo.com/search/video;_ylt=AwrtSzysicVdDEIARRRr1gt.;_ylu=X3oDMTB0OGs1b2ltBGNvbG8DdHcxBHBvcwMxBHZ0aWQDBHNlYwNwaXZz?p=%E5%9C%B0%E5%B1%A4%E4%B8%8B%E9%99%B7&amp;fr2=piv-web&amp;fr=yfp-search-sb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相關圖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8800" dirty="0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綜合報告</a:t>
            </a:r>
            <a:endParaRPr lang="zh-TW" altLang="en-US" sz="8800" dirty="0">
              <a:solidFill>
                <a:srgbClr val="99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756592" y="5733256"/>
            <a:ext cx="10692680" cy="2911252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6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60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endParaRPr lang="zh-TW" altLang="en-US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 descr="ma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2132856"/>
            <a:ext cx="2799184" cy="2799184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「ppt背景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9600" dirty="0" smtClean="0">
                <a:solidFill>
                  <a:srgbClr val="00B050"/>
                </a:solidFill>
                <a:latin typeface="華康娃娃體(P)" pitchFamily="2" charset="-120"/>
                <a:ea typeface="華康娃娃體(P)" pitchFamily="2" charset="-120"/>
              </a:rPr>
              <a:t>END</a:t>
            </a:r>
            <a:br>
              <a:rPr lang="en-US" altLang="zh-TW" sz="9600" dirty="0" smtClean="0">
                <a:solidFill>
                  <a:srgbClr val="00B050"/>
                </a:solidFill>
                <a:latin typeface="華康娃娃體(P)" pitchFamily="2" charset="-120"/>
                <a:ea typeface="華康娃娃體(P)" pitchFamily="2" charset="-120"/>
              </a:rPr>
            </a:br>
            <a:endParaRPr lang="zh-TW" altLang="en-US" sz="9600" dirty="0">
              <a:solidFill>
                <a:srgbClr val="00B050"/>
              </a:solidFill>
              <a:latin typeface="華康娃娃體(P)" pitchFamily="2" charset="-120"/>
              <a:ea typeface="華康娃娃體(P)" pitchFamily="2" charset="-120"/>
            </a:endParaRPr>
          </a:p>
        </p:txBody>
      </p:sp>
      <p:pic>
        <p:nvPicPr>
          <p:cNvPr id="3074" name="Picture 2" descr="C:\Users\user\Desktop\DORA\342468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780928"/>
            <a:ext cx="3822700" cy="382270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 rot="20912849">
            <a:off x="951561" y="3005120"/>
            <a:ext cx="3066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dirty="0" smtClean="0">
                <a:solidFill>
                  <a:srgbClr val="002060"/>
                </a:solidFill>
              </a:rPr>
              <a:t>BYE~BYE</a:t>
            </a:r>
            <a:endParaRPr lang="zh-TW" alt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「ppt背景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540568" y="3068960"/>
            <a:ext cx="10317832" cy="1359024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rgbClr val="00B050"/>
                </a:solidFill>
                <a:latin typeface="華康芸風體W3(P)" pitchFamily="34" charset="-120"/>
                <a:ea typeface="華康芸風體W3(P)" pitchFamily="34" charset="-120"/>
              </a:rPr>
              <a:t>台灣環境被人為破壞</a:t>
            </a:r>
            <a:r>
              <a:rPr lang="en-US" altLang="zh-TW" sz="6600" dirty="0" smtClean="0">
                <a:solidFill>
                  <a:srgbClr val="00B050"/>
                </a:solidFill>
                <a:latin typeface="華康芸風體W3(P)" pitchFamily="34" charset="-120"/>
                <a:ea typeface="華康芸風體W3(P)" pitchFamily="34" charset="-120"/>
              </a:rPr>
              <a:t/>
            </a:r>
            <a:br>
              <a:rPr lang="en-US" altLang="zh-TW" sz="6600" dirty="0" smtClean="0">
                <a:solidFill>
                  <a:srgbClr val="00B050"/>
                </a:solidFill>
                <a:latin typeface="華康芸風體W3(P)" pitchFamily="34" charset="-120"/>
                <a:ea typeface="華康芸風體W3(P)" pitchFamily="34" charset="-120"/>
              </a:rPr>
            </a:br>
            <a:endParaRPr lang="zh-TW" altLang="en-US" sz="6600" dirty="0">
              <a:solidFill>
                <a:srgbClr val="00B050"/>
              </a:solidFill>
              <a:latin typeface="華康芸風體W3(P)" pitchFamily="34" charset="-120"/>
              <a:ea typeface="華康芸風體W3(P)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「ppt背景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DC5C34"/>
                </a:solidFill>
                <a:latin typeface="華康芸風體W3(P)" pitchFamily="34" charset="-120"/>
                <a:ea typeface="華康芸風體W3(P)" pitchFamily="34" charset="-120"/>
              </a:rPr>
              <a:t>地層下陷</a:t>
            </a:r>
            <a:endParaRPr lang="zh-TW" altLang="en-US" sz="7200" dirty="0">
              <a:solidFill>
                <a:srgbClr val="DC5C34"/>
              </a:solidFill>
              <a:latin typeface="華康芸風體W3(P)" pitchFamily="34" charset="-120"/>
              <a:ea typeface="華康芸風體W3(P)" pitchFamily="34" charset="-120"/>
            </a:endParaRPr>
          </a:p>
        </p:txBody>
      </p:sp>
      <p:pic>
        <p:nvPicPr>
          <p:cNvPr id="4" name="內容版面配置區 3" descr="38047891172_94e31a99a4_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1556792"/>
            <a:ext cx="6418874" cy="4281339"/>
          </a:xfrm>
        </p:spPr>
      </p:pic>
      <p:sp>
        <p:nvSpPr>
          <p:cNvPr id="5" name="矩形 4"/>
          <p:cNvSpPr/>
          <p:nvPr/>
        </p:nvSpPr>
        <p:spPr>
          <a:xfrm>
            <a:off x="0" y="6027003"/>
            <a:ext cx="8802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u="sng" dirty="0" smtClean="0">
                <a:latin typeface="華康芸風體W3(P)" pitchFamily="34" charset="-120"/>
                <a:ea typeface="華康芸風體W3(P)" pitchFamily="34" charset="-120"/>
                <a:hlinkClick r:id="rId4"/>
              </a:rPr>
              <a:t>成龍溼地首座高腳屋與地層下陷</a:t>
            </a:r>
            <a:endParaRPr lang="zh-TW" altLang="en-US" sz="4800" dirty="0">
              <a:latin typeface="華康芸風體W3(P)" pitchFamily="34" charset="-120"/>
              <a:ea typeface="華康芸風體W3(P)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「ppt背景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7503" cy="6858000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0" y="404664"/>
            <a:ext cx="9253536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3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地下水因為開發容易，取用方便，且供水品質策穩定，處理費用低廉，</a:t>
            </a:r>
            <a:r>
              <a:rPr lang="zh-TW" altLang="en-US" sz="43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因此常被大量的抽取開發引用。</a:t>
            </a:r>
            <a:r>
              <a:rPr lang="zh-TW" altLang="en-US" sz="43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但過度開發的結果， 易導致地層下陷，</a:t>
            </a:r>
            <a:r>
              <a:rPr lang="zh-TW" altLang="en-US" sz="43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而使得排水不良、海水倒灌、海水入侵、地 下水鹽化等問題相繼出現，危害居任及農、漁業環境。 地層下陷的原因</a:t>
            </a:r>
            <a:r>
              <a:rPr lang="zh-TW" altLang="en-US" sz="43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有很多，大致上可區分為自然的因素或是人為因素造成的。</a:t>
            </a:r>
            <a:endParaRPr lang="zh-TW" altLang="en-US" sz="43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「ppt背景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00B050"/>
                </a:solidFill>
                <a:latin typeface="華康芸風體W3(P)"/>
              </a:rPr>
              <a:t>影響</a:t>
            </a:r>
            <a:endParaRPr lang="zh-TW" altLang="en-US" sz="7200" dirty="0">
              <a:solidFill>
                <a:srgbClr val="00B050"/>
              </a:solidFill>
              <a:latin typeface="華康芸風體W3(P)"/>
            </a:endParaRPr>
          </a:p>
        </p:txBody>
      </p:sp>
      <p:pic>
        <p:nvPicPr>
          <p:cNvPr id="2050" name="Picture 2" descr="C:\Users\user\Desktop\DORA\470442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717032"/>
            <a:ext cx="3356992" cy="335699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相關圖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35496" y="875422"/>
            <a:ext cx="104949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FF0000"/>
                </a:solidFill>
              </a:rPr>
              <a:t>(1) </a:t>
            </a:r>
            <a:r>
              <a:rPr lang="zh-TW" altLang="en-US" sz="2900" dirty="0" smtClean="0">
                <a:solidFill>
                  <a:srgbClr val="FF0000"/>
                </a:solidFill>
              </a:rPr>
              <a:t>地下含水層破壞，載重增加，孔隙減小，復育困難。</a:t>
            </a:r>
            <a:endParaRPr lang="zh-TW" altLang="en-US" sz="29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412776"/>
            <a:ext cx="9558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FF6600"/>
                </a:solidFill>
              </a:rPr>
              <a:t>(2) </a:t>
            </a:r>
            <a:r>
              <a:rPr lang="zh-TW" altLang="en-US" sz="2900" dirty="0" smtClean="0">
                <a:solidFill>
                  <a:srgbClr val="FF6600"/>
                </a:solidFill>
              </a:rPr>
              <a:t>地下水水位下降，引起海水入侵，地下水水質鹽化。</a:t>
            </a:r>
            <a:endParaRPr lang="zh-TW" altLang="en-US" sz="2900" dirty="0">
              <a:solidFill>
                <a:srgbClr val="FF66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2420888"/>
            <a:ext cx="932452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FFCC00"/>
                </a:solidFill>
              </a:rPr>
              <a:t>(3) </a:t>
            </a:r>
            <a:r>
              <a:rPr lang="zh-TW" altLang="en-US" sz="2900" dirty="0" smtClean="0">
                <a:solidFill>
                  <a:srgbClr val="FFCC00"/>
                </a:solidFill>
              </a:rPr>
              <a:t>堤岸保護程度減小，維護費用增加，易引起海水倒灌或海堤潰決。</a:t>
            </a:r>
            <a:endParaRPr lang="zh-TW" altLang="en-US" sz="2900" dirty="0">
              <a:solidFill>
                <a:srgbClr val="FFCC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3789040"/>
            <a:ext cx="9540552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00B050"/>
                </a:solidFill>
              </a:rPr>
              <a:t>(4) </a:t>
            </a:r>
            <a:r>
              <a:rPr lang="zh-TW" altLang="en-US" sz="2900" dirty="0" smtClean="0">
                <a:solidFill>
                  <a:srgbClr val="00B050"/>
                </a:solidFill>
              </a:rPr>
              <a:t>排水設施破壞，原有排水坡度改變，引發排水困難。</a:t>
            </a:r>
            <a:endParaRPr lang="zh-TW" altLang="en-US" sz="2900" dirty="0">
              <a:solidFill>
                <a:srgbClr val="00B05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4797152"/>
            <a:ext cx="91085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00B0F0"/>
                </a:solidFill>
              </a:rPr>
              <a:t>(5) </a:t>
            </a:r>
            <a:r>
              <a:rPr lang="zh-TW" altLang="en-US" sz="2900" dirty="0" smtClean="0">
                <a:solidFill>
                  <a:srgbClr val="00B0F0"/>
                </a:solidFill>
              </a:rPr>
              <a:t>基礎滑動，負載不均，結構受損，危害建築物之安全。</a:t>
            </a:r>
            <a:endParaRPr lang="zh-TW" altLang="en-US" sz="2900" dirty="0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5873115"/>
            <a:ext cx="92535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900" dirty="0" smtClean="0">
                <a:solidFill>
                  <a:srgbClr val="9900CC"/>
                </a:solidFill>
              </a:rPr>
              <a:t>(6) </a:t>
            </a:r>
            <a:r>
              <a:rPr lang="zh-TW" altLang="en-US" sz="2900" dirty="0" smtClean="0">
                <a:solidFill>
                  <a:srgbClr val="9900CC"/>
                </a:solidFill>
              </a:rPr>
              <a:t>沉陷量不均，地下管路受損，影響水工結構物之功能。</a:t>
            </a:r>
            <a:endParaRPr lang="zh-TW" altLang="en-US" sz="290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相關圖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9900CC"/>
                </a:solidFill>
              </a:rPr>
              <a:t>具體作法</a:t>
            </a:r>
            <a:endParaRPr lang="zh-TW" altLang="en-US" sz="6000" dirty="0">
              <a:solidFill>
                <a:srgbClr val="9900CC"/>
              </a:solidFill>
            </a:endParaRPr>
          </a:p>
        </p:txBody>
      </p:sp>
      <p:pic>
        <p:nvPicPr>
          <p:cNvPr id="1026" name="Picture 2" descr="C:\Users\user\Desktop\DORA\9117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5319" y="4191581"/>
            <a:ext cx="2492896" cy="249289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相關圖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40726" y="391890"/>
            <a:ext cx="9073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(1)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明文法定限制地下水的抽取量，取締封閉違規使用的水井。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240" y="908720"/>
            <a:ext cx="91267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(2)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人工地下水補注，避免土壤緊密，避免地下水位下降。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772816"/>
            <a:ext cx="9324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(3)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開發替代水源，循環使用地下水，減少水資源浪費，多 利用水庫蓄水池。 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292494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(4)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改變土地使用形態，減少地下水使用，發展使用海水養 殖技術，減少抽取地下水。 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4077072"/>
            <a:ext cx="9144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(5)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興建河堤，海堤，防潮堤等排水工程。完成地層下陷警 報系統，提醒附近居民具有防治地層下陷災害與影響的 觀念。 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5373216"/>
            <a:ext cx="89644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(6) </a:t>
            </a:r>
            <a:r>
              <a:rPr lang="zh-TW" altLang="en-US" sz="2700" dirty="0" smtClean="0">
                <a:solidFill>
                  <a:srgbClr val="0070C0"/>
                </a:solidFill>
                <a:latin typeface="華康娃娃體" pitchFamily="49" charset="-120"/>
                <a:ea typeface="華康娃娃體" pitchFamily="49" charset="-120"/>
              </a:rPr>
              <a:t>地層下陷問題已存在台灣二、三十年了，面對地層下陷 及其衍生的問題，各級政府均曾採取因應措施，但因缺 少對地層下陷區之整體研究與規劃，以致成效有限。</a:t>
            </a:r>
            <a:endParaRPr lang="zh-TW" altLang="en-US" sz="2700" dirty="0">
              <a:solidFill>
                <a:srgbClr val="0070C0"/>
              </a:solidFill>
              <a:latin typeface="華康娃娃體" pitchFamily="49" charset="-120"/>
              <a:ea typeface="華康娃娃體" pitchFamily="49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相關圖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2555776" y="5589240"/>
            <a:ext cx="18774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600" dirty="0" smtClean="0">
                <a:solidFill>
                  <a:srgbClr val="0070C0"/>
                </a:solidFill>
                <a:latin typeface="華康娃娃體(P)" pitchFamily="2" charset="-120"/>
                <a:ea typeface="華康娃娃體(P)" pitchFamily="2" charset="-120"/>
              </a:rPr>
              <a:t>欣賞</a:t>
            </a:r>
            <a:endParaRPr lang="zh-TW" altLang="en-US" sz="6600" dirty="0"/>
          </a:p>
        </p:txBody>
      </p:sp>
      <p:sp>
        <p:nvSpPr>
          <p:cNvPr id="4" name="矩形 3"/>
          <p:cNvSpPr/>
          <p:nvPr/>
        </p:nvSpPr>
        <p:spPr>
          <a:xfrm>
            <a:off x="899592" y="5589240"/>
            <a:ext cx="18774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600" dirty="0" smtClean="0">
                <a:solidFill>
                  <a:srgbClr val="0070C0"/>
                </a:solidFill>
                <a:latin typeface="華康娃娃體(P)" pitchFamily="2" charset="-120"/>
                <a:ea typeface="華康娃娃體(P)" pitchFamily="2" charset="-120"/>
              </a:rPr>
              <a:t>影片</a:t>
            </a:r>
            <a:endParaRPr lang="zh-TW" altLang="en-US" sz="6600" dirty="0"/>
          </a:p>
        </p:txBody>
      </p:sp>
      <p:pic>
        <p:nvPicPr>
          <p:cNvPr id="2050" name="Picture 2" descr="C:\Users\user\Desktop\DORA\th (1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556792"/>
            <a:ext cx="2857500" cy="2857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396</Words>
  <Application>Microsoft Office PowerPoint</Application>
  <PresentationFormat>如螢幕大小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華康芸風體W3(P)</vt:lpstr>
      <vt:lpstr>華康娃娃體</vt:lpstr>
      <vt:lpstr>華康娃娃體(P)</vt:lpstr>
      <vt:lpstr>新細明體</vt:lpstr>
      <vt:lpstr>標楷體</vt:lpstr>
      <vt:lpstr>Arial</vt:lpstr>
      <vt:lpstr>Calibri</vt:lpstr>
      <vt:lpstr>Office 佈景主題</vt:lpstr>
      <vt:lpstr>綜合報告</vt:lpstr>
      <vt:lpstr>台灣環境被人為破壞 </vt:lpstr>
      <vt:lpstr>地層下陷</vt:lpstr>
      <vt:lpstr>PowerPoint 簡報</vt:lpstr>
      <vt:lpstr>影響</vt:lpstr>
      <vt:lpstr>PowerPoint 簡報</vt:lpstr>
      <vt:lpstr>具體作法</vt:lpstr>
      <vt:lpstr>PowerPoint 簡報</vt:lpstr>
      <vt:lpstr>PowerPoint 簡報</vt:lpstr>
      <vt:lpstr>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綜合報告</dc:title>
  <dc:creator>user</dc:creator>
  <cp:lastModifiedBy>user</cp:lastModifiedBy>
  <cp:revision>23</cp:revision>
  <dcterms:created xsi:type="dcterms:W3CDTF">2019-11-07T10:49:49Z</dcterms:created>
  <dcterms:modified xsi:type="dcterms:W3CDTF">2019-11-18T07:33:49Z</dcterms:modified>
</cp:coreProperties>
</file>