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6729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226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30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55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462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803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267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378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635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19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018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4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389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193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494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767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36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060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453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2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2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629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02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040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096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4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30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  <a:endParaRPr lang="zh-TW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.gd/CxitF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.gd/aPqv2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.gd/bClxJ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.gd/r6tYB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.gd/6Pod4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#slide=id.g217f842999_0_115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#slide=id.g217f842999_0_100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#slide=id.g217f842999_0_155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riveplayer.com/#fileIds=0B3RlRQ4tblWlTWRFNmxITE9DR3UzQjYxZ2VBdnliUEZwYUtJ&amp;userId={userId}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.gd/Dbgd1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476325" y="560024"/>
            <a:ext cx="8228848" cy="9138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校園情歌王子~珠頸斑鳩</a:t>
            </a:r>
          </a:p>
        </p:txBody>
      </p:sp>
      <p:sp>
        <p:nvSpPr>
          <p:cNvPr id="55" name="Shape 55"/>
          <p:cNvSpPr/>
          <p:nvPr/>
        </p:nvSpPr>
        <p:spPr>
          <a:xfrm>
            <a:off x="1942475" y="4148225"/>
            <a:ext cx="5160443" cy="6177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3F3F3"/>
                </a:solidFill>
                <a:latin typeface="Arial"/>
              </a:rPr>
              <a:t>組員 :史祐熏 &amp; 孫英凱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0" y="4583475"/>
            <a:ext cx="3728700" cy="49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41300" lvl="0" indent="0" rtl="0">
              <a:spcBef>
                <a:spcPts val="0"/>
              </a:spcBef>
              <a:buNone/>
            </a:pPr>
            <a:r>
              <a:rPr lang="zh-TW" sz="1200" b="1" u="sng">
                <a:solidFill>
                  <a:srgbClr val="FF8000"/>
                </a:solidFill>
                <a:latin typeface="DFKai-SB"/>
                <a:ea typeface="DFKai-SB"/>
                <a:cs typeface="DFKai-SB"/>
                <a:sym typeface="DFKai-SB"/>
                <a:hlinkClick r:id="rId4"/>
              </a:rPr>
              <a:t>https://is.gd/CxitF3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000" b="1">
                <a:solidFill>
                  <a:srgbClr val="444444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6086725" y="442125"/>
            <a:ext cx="2136900" cy="10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>
                <a:solidFill>
                  <a:srgbClr val="E69138"/>
                </a:solidFill>
                <a:latin typeface="DFKai-SB"/>
                <a:ea typeface="DFKai-SB"/>
                <a:cs typeface="DFKai-SB"/>
                <a:sym typeface="DFKai-SB"/>
              </a:rPr>
              <a:t>屋頂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0" y="0"/>
            <a:ext cx="93222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5" name="Shape 115"/>
          <p:cNvSpPr txBox="1"/>
          <p:nvPr/>
        </p:nvSpPr>
        <p:spPr>
          <a:xfrm flipH="1">
            <a:off x="5408700" y="624875"/>
            <a:ext cx="3735300" cy="370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  <a:t>珠頸斑鳩的主食是果實、穀物和其他植物的種子，也會捕食昆蟲。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00" y="99800"/>
            <a:ext cx="5198102" cy="4955274"/>
          </a:xfrm>
          <a:prstGeom prst="rect">
            <a:avLst/>
          </a:prstGeom>
          <a:noFill/>
          <a:ln w="76200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261050" y="4827900"/>
            <a:ext cx="7120800" cy="38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http://www.cepolina.com/cr/cereals-corn-seeds.htm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224250" y="4233775"/>
            <a:ext cx="7367700" cy="20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41300" lvl="0" indent="-6985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zh-TW" sz="3600" u="sng">
                <a:solidFill>
                  <a:srgbClr val="FF8000"/>
                </a:solidFill>
                <a:latin typeface="DFKai-SB"/>
                <a:ea typeface="DFKai-SB"/>
                <a:cs typeface="DFKai-SB"/>
                <a:sym typeface="DFKai-SB"/>
                <a:hlinkClick r:id="rId4"/>
              </a:rPr>
              <a:t>https://is.gd/aPqv2B</a:t>
            </a:r>
          </a:p>
          <a:p>
            <a:pPr lvl="0">
              <a:spcBef>
                <a:spcPts val="0"/>
              </a:spcBef>
              <a:buNone/>
            </a:pPr>
            <a:r>
              <a:rPr lang="zh-TW" sz="1000">
                <a:solidFill>
                  <a:srgbClr val="444444"/>
                </a:solidFill>
              </a:rPr>
              <a:t>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827100" y="374775"/>
            <a:ext cx="7056300" cy="64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6000" b="1">
                <a:latin typeface="DFKai-SB"/>
                <a:ea typeface="DFKai-SB"/>
                <a:cs typeface="DFKai-SB"/>
                <a:sym typeface="DFKai-SB"/>
              </a:rPr>
              <a:t>飲水的方式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-127000" y="91750"/>
            <a:ext cx="9517800" cy="90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36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牠們偶爾也會吞點小石子幫助胃的消化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34825" y="1196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15000">
                <a:latin typeface="DFKai-SB"/>
                <a:ea typeface="DFKai-SB"/>
                <a:cs typeface="DFKai-SB"/>
                <a:sym typeface="DFKai-SB"/>
              </a:rPr>
              <a:t>粉翮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83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2389750" y="61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6000" b="1">
                <a:solidFill>
                  <a:srgbClr val="737373"/>
                </a:solidFill>
                <a:latin typeface="DFKai-SB"/>
                <a:ea typeface="DFKai-SB"/>
                <a:cs typeface="DFKai-SB"/>
                <a:sym typeface="DFKai-SB"/>
              </a:rPr>
              <a:t>水浴行為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0" y="4731000"/>
            <a:ext cx="9144000" cy="41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"/>
              <a:t>http://i186.photobucket.com/albums/x36/afonfong/Birds/COLUMBIFORMES/Columbidae/Streptopelia/SpottedDove/SpottedDove_009.jpg</a:t>
            </a:r>
          </a:p>
        </p:txBody>
      </p:sp>
      <p:sp>
        <p:nvSpPr>
          <p:cNvPr id="150" name="Shape 150"/>
          <p:cNvSpPr/>
          <p:nvPr/>
        </p:nvSpPr>
        <p:spPr>
          <a:xfrm>
            <a:off x="4244500" y="1120050"/>
            <a:ext cx="4377000" cy="1989600"/>
          </a:xfrm>
          <a:prstGeom prst="wedgeRoundRectCallout">
            <a:avLst>
              <a:gd name="adj1" fmla="val -72560"/>
              <a:gd name="adj2" fmla="val 64076"/>
              <a:gd name="adj3" fmla="val 0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>
                <a:latin typeface="DFKai-SB"/>
                <a:ea typeface="DFKai-SB"/>
                <a:cs typeface="DFKai-SB"/>
                <a:sym typeface="DFKai-SB"/>
              </a:rPr>
              <a:t>幹嘛一直看我，我會害羞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-1678500" y="151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6000" b="1">
                <a:latin typeface="DFKai-SB"/>
                <a:ea typeface="DFKai-SB"/>
                <a:cs typeface="DFKai-SB"/>
                <a:sym typeface="DFKai-SB"/>
              </a:rPr>
              <a:t>沙浴行為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5208125" y="1046800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424400" y="3522725"/>
            <a:ext cx="3444900" cy="13569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333333"/>
                </a:solidFill>
                <a:latin typeface="DFKai-SB"/>
                <a:ea typeface="DFKai-SB"/>
                <a:cs typeface="DFKai-SB"/>
                <a:sym typeface="DFKai-SB"/>
              </a:rPr>
              <a:t>珠頸斑鳩和麻雀一樣會沙浴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03400" y="4949600"/>
            <a:ext cx="9144000" cy="14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200" u="sng">
                <a:solidFill>
                  <a:srgbClr val="FF8000"/>
                </a:solidFill>
                <a:hlinkClick r:id="rId4"/>
              </a:rPr>
              <a:t>https://is.gd/bClxJ4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2638050" y="0"/>
            <a:ext cx="3867900" cy="12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4800" b="1">
                <a:latin typeface="DFKai-SB"/>
                <a:ea typeface="DFKai-SB"/>
                <a:cs typeface="DFKai-SB"/>
                <a:sym typeface="DFKai-SB"/>
              </a:rPr>
              <a:t>婚降行為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86825" y="860775"/>
            <a:ext cx="621000" cy="48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-103175" y="4848725"/>
            <a:ext cx="4863600" cy="11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200" u="sng">
                <a:solidFill>
                  <a:srgbClr val="4F9D9D"/>
                </a:solidFill>
                <a:hlinkClick r:id="rId4"/>
              </a:rPr>
              <a:t>https://is.gd/r6tYBw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-96300" y="0"/>
            <a:ext cx="9240300" cy="10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6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牠的特徵就是脖子上有珠寶項鍊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284300" y="0"/>
            <a:ext cx="92112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000" b="1">
                <a:solidFill>
                  <a:srgbClr val="333333"/>
                </a:solidFill>
                <a:highlight>
                  <a:srgbClr val="00FFFF"/>
                </a:highlight>
                <a:latin typeface="DFKai-SB"/>
                <a:ea typeface="DFKai-SB"/>
                <a:cs typeface="DFKai-SB"/>
                <a:sym typeface="DFKai-SB"/>
              </a:rPr>
              <a:t>育雛時會從嗉囊中吐出「鴿乳」餵雛</a:t>
            </a:r>
            <a:r>
              <a:rPr lang="zh-TW" sz="4000" b="1">
                <a:solidFill>
                  <a:srgbClr val="333333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137550" y="4809500"/>
            <a:ext cx="5830800" cy="20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41300" lvl="0" indent="-698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zh-TW" sz="1200" u="sng">
                <a:solidFill>
                  <a:srgbClr val="4F9D9D"/>
                </a:solidFill>
                <a:hlinkClick r:id="rId4"/>
              </a:rPr>
              <a:t>https://is.gd/6Pod4u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000">
                <a:solidFill>
                  <a:srgbClr val="444444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429775" y="1339750"/>
            <a:ext cx="8552100" cy="364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12000" b="1">
                <a:latin typeface="DFKai-SB"/>
                <a:ea typeface="DFKai-SB"/>
                <a:cs typeface="DFKai-SB"/>
                <a:sym typeface="DFKai-SB"/>
              </a:rPr>
              <a:t>測驗時間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1669850" y="1017725"/>
            <a:ext cx="6145500" cy="18063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zh-TW" sz="4800" b="1">
                <a:latin typeface="DFKai-SB"/>
                <a:ea typeface="DFKai-SB"/>
                <a:cs typeface="DFKai-SB"/>
                <a:sym typeface="DFKai-SB"/>
              </a:rPr>
              <a:t>珠頸斑鳩求偶的動作叫什麼</a:t>
            </a:r>
          </a:p>
        </p:txBody>
      </p:sp>
      <p:sp>
        <p:nvSpPr>
          <p:cNvPr id="182" name="Shape 182">
            <a:hlinkClick r:id="rId3"/>
          </p:cNvPr>
          <p:cNvSpPr/>
          <p:nvPr/>
        </p:nvSpPr>
        <p:spPr>
          <a:xfrm>
            <a:off x="3993450" y="3292125"/>
            <a:ext cx="1157100" cy="1100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婚降行為</a:t>
            </a:r>
          </a:p>
        </p:txBody>
      </p:sp>
      <p:sp>
        <p:nvSpPr>
          <p:cNvPr id="183" name="Shape 183">
            <a:hlinkClick r:id="rId4"/>
          </p:cNvPr>
          <p:cNvSpPr/>
          <p:nvPr/>
        </p:nvSpPr>
        <p:spPr>
          <a:xfrm>
            <a:off x="1669850" y="3292125"/>
            <a:ext cx="1157100" cy="1100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sz="24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降婚行為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>
            <a:hlinkClick r:id="rId4"/>
          </p:cNvPr>
          <p:cNvSpPr/>
          <p:nvPr/>
        </p:nvSpPr>
        <p:spPr>
          <a:xfrm>
            <a:off x="6658250" y="3292125"/>
            <a:ext cx="1157100" cy="1100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>
                <a:latin typeface="DFKai-SB"/>
                <a:ea typeface="DFKai-SB"/>
                <a:cs typeface="DFKai-SB"/>
                <a:sym typeface="DFKai-SB"/>
              </a:rPr>
              <a:t>盤旋行為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433375" y="200125"/>
            <a:ext cx="8022300" cy="450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2000" b="1">
                <a:latin typeface="DFKai-SB"/>
                <a:ea typeface="DFKai-SB"/>
                <a:cs typeface="DFKai-SB"/>
                <a:sym typeface="DFKai-SB"/>
              </a:rPr>
              <a:t>錯</a:t>
            </a:r>
          </a:p>
        </p:txBody>
      </p:sp>
      <p:sp>
        <p:nvSpPr>
          <p:cNvPr id="190" name="Shape 190">
            <a:hlinkClick r:id="rId3"/>
          </p:cNvPr>
          <p:cNvSpPr/>
          <p:nvPr/>
        </p:nvSpPr>
        <p:spPr>
          <a:xfrm>
            <a:off x="5305625" y="3168625"/>
            <a:ext cx="3838200" cy="1974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再一次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45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2000" b="1">
                <a:latin typeface="DFKai-SB"/>
                <a:ea typeface="DFKai-SB"/>
                <a:cs typeface="DFKai-SB"/>
                <a:sym typeface="DFKai-SB"/>
              </a:rPr>
              <a:t>對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58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72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感謝吳志典老師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72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提供圖片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546750" y="2254200"/>
            <a:ext cx="8050500" cy="158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9600" b="1">
              <a:solidFill>
                <a:srgbClr val="38761D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1053474" y="2534850"/>
            <a:ext cx="7037048" cy="17337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/>
              </a:rPr>
              <a:t>謝謝大家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426475" y="168000"/>
            <a:ext cx="8012400" cy="122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4800" b="1" u="sng">
                <a:solidFill>
                  <a:schemeClr val="hlink"/>
                </a:solidFill>
                <a:latin typeface="DFKai-SB"/>
                <a:ea typeface="DFKai-SB"/>
                <a:cs typeface="DFKai-SB"/>
                <a:sym typeface="DFKai-SB"/>
                <a:hlinkClick r:id="rId4"/>
              </a:rPr>
              <a:t>來聽聽看我的聲音吧!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3289800" y="764425"/>
            <a:ext cx="2564400" cy="987600"/>
          </a:xfrm>
          <a:prstGeom prst="wedgeEllipseCallout">
            <a:avLst>
              <a:gd name="adj1" fmla="val 3120"/>
              <a:gd name="adj2" fmla="val 65116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8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珠寶項鍊</a:t>
            </a:r>
          </a:p>
        </p:txBody>
      </p:sp>
      <p:sp>
        <p:nvSpPr>
          <p:cNvPr id="71" name="Shape 71"/>
          <p:cNvSpPr/>
          <p:nvPr/>
        </p:nvSpPr>
        <p:spPr>
          <a:xfrm>
            <a:off x="4199950" y="1752025"/>
            <a:ext cx="1047000" cy="987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000"/>
            <a:ext cx="4097100" cy="50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25" y="51000"/>
            <a:ext cx="5046875" cy="50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x="720075" y="1018025"/>
            <a:ext cx="1327200" cy="993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778500" y="3004875"/>
            <a:ext cx="1725000" cy="10869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0" y="139950"/>
            <a:ext cx="9144000" cy="99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8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故事傳說~放下屠刀立地成佛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29775" y="4682025"/>
            <a:ext cx="109944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200"/>
              <a:t>https://is.gd/Os8tl1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1707450" y="383675"/>
            <a:ext cx="5729100" cy="98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6000" b="1">
                <a:latin typeface="DFKai-SB"/>
                <a:ea typeface="DFKai-SB"/>
                <a:cs typeface="DFKai-SB"/>
                <a:sym typeface="DFKai-SB"/>
              </a:rPr>
              <a:t>我們都是鳩鴿科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647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出現地方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800" y="0"/>
            <a:ext cx="50791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0" y="4701375"/>
            <a:ext cx="9144000" cy="4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200" b="1" u="sng">
                <a:solidFill>
                  <a:srgbClr val="4F9D9D"/>
                </a:solidFill>
                <a:latin typeface="DFKai-SB"/>
                <a:ea typeface="DFKai-SB"/>
                <a:cs typeface="DFKai-SB"/>
                <a:sym typeface="DFKai-SB"/>
                <a:hlinkClick r:id="rId4"/>
              </a:rPr>
              <a:t>https://is.gd/Dbgd1a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396850" y="504050"/>
            <a:ext cx="4347600" cy="12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>
                <a:solidFill>
                  <a:srgbClr val="E69138"/>
                </a:solidFill>
                <a:latin typeface="DFKai-SB"/>
                <a:ea typeface="DFKai-SB"/>
                <a:cs typeface="DFKai-SB"/>
                <a:sym typeface="DFKai-SB"/>
              </a:rPr>
              <a:t>電線桿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如螢幕大小 (16:9)</PresentationFormat>
  <Paragraphs>43</Paragraphs>
  <Slides>26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9" baseType="lpstr">
      <vt:lpstr>DFKai-SB</vt:lpstr>
      <vt:lpstr>Arial</vt:lpstr>
      <vt:lpstr>simple-light-2</vt:lpstr>
      <vt:lpstr>PowerPoint 簡報</vt:lpstr>
      <vt:lpstr>PowerPoint 簡報</vt:lpstr>
      <vt:lpstr>PowerPoint 簡報</vt:lpstr>
      <vt:lpstr>PowerPoint 簡報</vt:lpstr>
      <vt:lpstr>PowerPoint 簡報</vt:lpstr>
      <vt:lpstr>故事傳說~放下屠刀立地成佛</vt:lpstr>
      <vt:lpstr>PowerPoint 簡報</vt:lpstr>
      <vt:lpstr>出現地方</vt:lpstr>
      <vt:lpstr>PowerPoint 簡報</vt:lpstr>
      <vt:lpstr>PowerPoint 簡報</vt:lpstr>
      <vt:lpstr>PowerPoint 簡報</vt:lpstr>
      <vt:lpstr>PowerPoint 簡報</vt:lpstr>
      <vt:lpstr>PowerPoint 簡報</vt:lpstr>
      <vt:lpstr>牠們偶爾也會吞點小石子幫助胃的消化</vt:lpstr>
      <vt:lpstr>PowerPoint 簡報</vt:lpstr>
      <vt:lpstr>粉翮</vt:lpstr>
      <vt:lpstr>水浴行為</vt:lpstr>
      <vt:lpstr>沙浴行為</vt:lpstr>
      <vt:lpstr>PowerPoint 簡報</vt:lpstr>
      <vt:lpstr>育雛時會從嗉囊中吐出「鴿乳」餵雛。</vt:lpstr>
      <vt:lpstr>PowerPoint 簡報</vt:lpstr>
      <vt:lpstr>PowerPoint 簡報</vt:lpstr>
      <vt:lpstr>PowerPoint 簡報</vt:lpstr>
      <vt:lpstr>對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panda</cp:lastModifiedBy>
  <cp:revision>1</cp:revision>
  <dcterms:modified xsi:type="dcterms:W3CDTF">2017-06-07T15:20:21Z</dcterms:modified>
</cp:coreProperties>
</file>