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nq8+KFpwhOe9169thVsnt5gS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CC2E5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4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CC2E5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Trebuchet MS"/>
              <a:buNone/>
            </a:pPr>
            <a:r>
              <a:rPr 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八年級—自然科</a:t>
            </a:r>
            <a:br>
              <a:rPr 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校定課程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報告人:彭許旺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11425" cy="682580"/>
          </a:xfrm>
          <a:prstGeom prst="rect">
            <a:avLst/>
          </a:prstGeom>
          <a:solidFill>
            <a:srgbClr val="73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zh-TW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▲</a:t>
            </a:r>
            <a:r>
              <a:rPr lang="zh-TW" sz="4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看誰最生氣—實作練習</a:t>
            </a:r>
            <a:endParaRPr/>
          </a:p>
        </p:txBody>
      </p:sp>
      <p:pic>
        <p:nvPicPr>
          <p:cNvPr id="270" name="Google Shape;27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379" y="792192"/>
            <a:ext cx="7472190" cy="5604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" y="0"/>
            <a:ext cx="9321420" cy="696036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▲美麗的彩環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3" name="Google Shape;21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3202" y="805071"/>
            <a:ext cx="7455018" cy="559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小組討論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2" name="Google Shape;222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6310" y="995754"/>
            <a:ext cx="7236096" cy="5400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0" name="Google Shape;230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2794" y="1091821"/>
            <a:ext cx="7303127" cy="53045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p11">
            <a:extLst>
              <a:ext uri="{FF2B5EF4-FFF2-40B4-BE49-F238E27FC236}">
                <a16:creationId xmlns:a16="http://schemas.microsoft.com/office/drawing/2014/main" id="{93A00BE9-2086-4F38-8539-1D13B8F2C2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小組討論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6728" y="900752"/>
            <a:ext cx="7929350" cy="5609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p11">
            <a:extLst>
              <a:ext uri="{FF2B5EF4-FFF2-40B4-BE49-F238E27FC236}">
                <a16:creationId xmlns:a16="http://schemas.microsoft.com/office/drawing/2014/main" id="{15114A1F-1E94-47CE-9E43-0742E3E283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小組討論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6" name="Google Shape;246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462" y="955343"/>
            <a:ext cx="7699434" cy="544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p11">
            <a:extLst>
              <a:ext uri="{FF2B5EF4-FFF2-40B4-BE49-F238E27FC236}">
                <a16:creationId xmlns:a16="http://schemas.microsoft.com/office/drawing/2014/main" id="{495C42B6-53DF-420E-852D-3070E4CA53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小組討論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Google Shape;25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6402" y="908755"/>
            <a:ext cx="7835911" cy="5718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p11">
            <a:extLst>
              <a:ext uri="{FF2B5EF4-FFF2-40B4-BE49-F238E27FC236}">
                <a16:creationId xmlns:a16="http://schemas.microsoft.com/office/drawing/2014/main" id="{ACA88825-CD15-469C-A5F1-36D7EE308E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zh-TW" altLang="en-US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2" name="Google Shape;26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7922" y="731335"/>
            <a:ext cx="8570794" cy="58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0;p11">
            <a:extLst>
              <a:ext uri="{FF2B5EF4-FFF2-40B4-BE49-F238E27FC236}">
                <a16:creationId xmlns:a16="http://schemas.microsoft.com/office/drawing/2014/main" id="{F97AE523-40F4-4DCF-9480-FEF2E0F97A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348716" cy="687173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zh-TW" altLang="en-US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▲美麗</a:t>
            </a:r>
            <a:r>
              <a:rPr lang="en-US" alt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NO.1—</a:t>
            </a:r>
            <a:r>
              <a:rPr lang="zh-TW" altLang="en-US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成品展示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DFKai-SB"/>
              <a:buNone/>
            </a:pPr>
            <a:r>
              <a:rPr lang="zh-TW" sz="8800">
                <a:latin typeface="DFKai-SB"/>
                <a:ea typeface="DFKai-SB"/>
                <a:cs typeface="DFKai-SB"/>
                <a:sym typeface="DFKai-SB"/>
              </a:rPr>
              <a:t>謝謝聆聽</a:t>
            </a:r>
            <a:endParaRPr/>
          </a:p>
        </p:txBody>
      </p:sp>
      <p:sp>
        <p:nvSpPr>
          <p:cNvPr id="276" name="Google Shape;276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報告人:彭許旺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829" y="760163"/>
            <a:ext cx="7514897" cy="563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98546" cy="655092"/>
          </a:xfrm>
          <a:prstGeom prst="rect">
            <a:avLst/>
          </a:prstGeom>
          <a:solidFill>
            <a:srgbClr val="73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▲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魔音傳奇課程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704" y="760144"/>
            <a:ext cx="7514897" cy="563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24304" cy="643944"/>
          </a:xfrm>
          <a:prstGeom prst="rect">
            <a:avLst/>
          </a:prstGeom>
          <a:solidFill>
            <a:srgbClr val="73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▲禮炮第一響課程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353100" cy="674557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▲  禮炮第一響課程—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5" name="Google Shape;16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3350" y="802473"/>
            <a:ext cx="7106400" cy="53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5313" y="849892"/>
            <a:ext cx="7243233" cy="54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0" y="1"/>
            <a:ext cx="9353861" cy="734518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zh-TW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▲</a:t>
            </a:r>
            <a:r>
              <a:rPr lang="zh-TW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自大的氣球課程</a:t>
            </a:r>
            <a:r>
              <a:rPr lang="zh-TW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介紹實驗原理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955" y="916618"/>
            <a:ext cx="7889509" cy="5710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21421" cy="723331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▲黃金傳奇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</a:t>
            </a:r>
            <a:r>
              <a:rPr lang="zh-TW" sz="4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練習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5601" y="732488"/>
            <a:ext cx="4518491" cy="60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62364" cy="610608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▲黃金傳奇課程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成品展示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07773" cy="573206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▲超級大燒包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成品展示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7" name="Google Shape;19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4695" y="838380"/>
            <a:ext cx="7718382" cy="57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11098924" y="6396335"/>
            <a:ext cx="9616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110.5</a:t>
            </a:r>
            <a:endParaRPr sz="24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348715" cy="614149"/>
          </a:xfrm>
          <a:prstGeom prst="rect">
            <a:avLst/>
          </a:prstGeom>
          <a:solidFill>
            <a:srgbClr val="74AA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▲真金不怕火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sz="4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實作練習</a:t>
            </a:r>
            <a:endParaRPr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" name="Google Shape;20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2964" y="850078"/>
            <a:ext cx="7702785" cy="577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201</Words>
  <Application>Microsoft Office PowerPoint</Application>
  <PresentationFormat>寬螢幕</PresentationFormat>
  <Paragraphs>37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Noto Sans Symbols</vt:lpstr>
      <vt:lpstr>標楷體</vt:lpstr>
      <vt:lpstr>標楷體</vt:lpstr>
      <vt:lpstr>Arial</vt:lpstr>
      <vt:lpstr>Trebuchet MS</vt:lpstr>
      <vt:lpstr>多面向</vt:lpstr>
      <vt:lpstr>八年級—自然科 校定課程</vt:lpstr>
      <vt:lpstr>▲魔音傳奇課程—實作練習</vt:lpstr>
      <vt:lpstr>▲禮炮第一響課程—實作練習</vt:lpstr>
      <vt:lpstr>▲  禮炮第一響課程—實作練習</vt:lpstr>
      <vt:lpstr>▲自大的氣球課程—介紹實驗原理</vt:lpstr>
      <vt:lpstr>▲黃金傳奇—實作練習</vt:lpstr>
      <vt:lpstr>▲黃金傳奇課程—成品展示</vt:lpstr>
      <vt:lpstr>▲超級大燒包—成品展示</vt:lpstr>
      <vt:lpstr>▲真金不怕火—實作練習</vt:lpstr>
      <vt:lpstr>▲看誰最生氣—實作練習</vt:lpstr>
      <vt:lpstr>▲美麗的彩環—實作練習</vt:lpstr>
      <vt:lpstr>▲美麗NO.1—小組討論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八年級—自然科 校定課程</dc:title>
  <dc:creator>Windows 使用者</dc:creator>
  <cp:lastModifiedBy>李志傑</cp:lastModifiedBy>
  <cp:revision>6</cp:revision>
  <dcterms:created xsi:type="dcterms:W3CDTF">2021-05-07T04:14:15Z</dcterms:created>
  <dcterms:modified xsi:type="dcterms:W3CDTF">2021-05-10T14:30:07Z</dcterms:modified>
</cp:coreProperties>
</file>