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9" r:id="rId5"/>
    <p:sldId id="273" r:id="rId6"/>
    <p:sldId id="259" r:id="rId7"/>
    <p:sldId id="260" r:id="rId8"/>
    <p:sldId id="262" r:id="rId9"/>
    <p:sldId id="270" r:id="rId10"/>
    <p:sldId id="261" r:id="rId11"/>
    <p:sldId id="271" r:id="rId12"/>
    <p:sldId id="263" r:id="rId13"/>
    <p:sldId id="264" r:id="rId14"/>
    <p:sldId id="272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32" autoAdjust="0"/>
  </p:normalViewPr>
  <p:slideViewPr>
    <p:cSldViewPr>
      <p:cViewPr varScale="1">
        <p:scale>
          <a:sx n="62" d="100"/>
          <a:sy n="62" d="100"/>
        </p:scale>
        <p:origin x="1330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8D366-DB8B-4AB6-9859-44621E8E5EF1}" type="datetimeFigureOut">
              <a:rPr lang="zh-TW" altLang="en-US" smtClean="0"/>
              <a:t>2016/6/8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F775C-F92F-434E-BC23-EB1BAB7DA8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8471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F775C-F92F-434E-BC23-EB1BAB7DA815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01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70FF-0BDC-42D1-9D2F-E593DBE39121}" type="datetimeFigureOut">
              <a:rPr lang="zh-TW" altLang="en-US" smtClean="0"/>
              <a:t>2016/6/8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0AF0-1F72-41EE-9A3F-8327FD3E2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2641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70FF-0BDC-42D1-9D2F-E593DBE39121}" type="datetimeFigureOut">
              <a:rPr lang="zh-TW" altLang="en-US" smtClean="0"/>
              <a:t>2016/6/8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0AF0-1F72-41EE-9A3F-8327FD3E2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670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70FF-0BDC-42D1-9D2F-E593DBE39121}" type="datetimeFigureOut">
              <a:rPr lang="zh-TW" altLang="en-US" smtClean="0"/>
              <a:t>2016/6/8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0AF0-1F72-41EE-9A3F-8327FD3E2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326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70FF-0BDC-42D1-9D2F-E593DBE39121}" type="datetimeFigureOut">
              <a:rPr lang="zh-TW" altLang="en-US" smtClean="0"/>
              <a:t>2016/6/8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0AF0-1F72-41EE-9A3F-8327FD3E2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07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70FF-0BDC-42D1-9D2F-E593DBE39121}" type="datetimeFigureOut">
              <a:rPr lang="zh-TW" altLang="en-US" smtClean="0"/>
              <a:t>2016/6/8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0AF0-1F72-41EE-9A3F-8327FD3E2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377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70FF-0BDC-42D1-9D2F-E593DBE39121}" type="datetimeFigureOut">
              <a:rPr lang="zh-TW" altLang="en-US" smtClean="0"/>
              <a:t>2016/6/8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0AF0-1F72-41EE-9A3F-8327FD3E2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2182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70FF-0BDC-42D1-9D2F-E593DBE39121}" type="datetimeFigureOut">
              <a:rPr lang="zh-TW" altLang="en-US" smtClean="0"/>
              <a:t>2016/6/8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0AF0-1F72-41EE-9A3F-8327FD3E2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756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70FF-0BDC-42D1-9D2F-E593DBE39121}" type="datetimeFigureOut">
              <a:rPr lang="zh-TW" altLang="en-US" smtClean="0"/>
              <a:t>2016/6/8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0AF0-1F72-41EE-9A3F-8327FD3E2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032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70FF-0BDC-42D1-9D2F-E593DBE39121}" type="datetimeFigureOut">
              <a:rPr lang="zh-TW" altLang="en-US" smtClean="0"/>
              <a:t>2016/6/8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0AF0-1F72-41EE-9A3F-8327FD3E2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1034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70FF-0BDC-42D1-9D2F-E593DBE39121}" type="datetimeFigureOut">
              <a:rPr lang="zh-TW" altLang="en-US" smtClean="0"/>
              <a:t>2016/6/8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0AF0-1F72-41EE-9A3F-8327FD3E2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030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70FF-0BDC-42D1-9D2F-E593DBE39121}" type="datetimeFigureOut">
              <a:rPr lang="zh-TW" altLang="en-US" smtClean="0"/>
              <a:t>2016/6/8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0AF0-1F72-41EE-9A3F-8327FD3E2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0027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370FF-0BDC-42D1-9D2F-E593DBE39121}" type="datetimeFigureOut">
              <a:rPr lang="zh-TW" altLang="en-US" smtClean="0"/>
              <a:t>2016/6/8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E0AF0-1F72-41EE-9A3F-8327FD3E2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268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8280920" cy="2232248"/>
          </a:xfrm>
        </p:spPr>
        <p:txBody>
          <a:bodyPr>
            <a:noAutofit/>
          </a:bodyPr>
          <a:lstStyle/>
          <a:p>
            <a:r>
              <a:rPr lang="zh-CN" altLang="en-US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山水相</a:t>
            </a:r>
            <a:r>
              <a:rPr lang="zh-TW" alt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連</a:t>
            </a:r>
            <a:r>
              <a:rPr lang="en-US" altLang="zh-TW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日月潭之美</a:t>
            </a:r>
            <a:endParaRPr lang="zh-TW" altLang="en-US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512168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sz="4800" b="1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專題報告</a:t>
            </a:r>
            <a:endParaRPr lang="en-US" altLang="zh-TW" sz="4800" b="1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b="1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五年六班 </a:t>
            </a:r>
            <a:r>
              <a:rPr lang="en-US" altLang="zh-TW" sz="4400" b="1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</a:t>
            </a:r>
            <a:r>
              <a:rPr lang="zh-TW" altLang="en-US" sz="4400" b="1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 </a:t>
            </a:r>
          </a:p>
          <a:p>
            <a:r>
              <a:rPr lang="zh-TW" altLang="en-US" sz="4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指導老師姜明雄</a:t>
            </a:r>
            <a:endParaRPr lang="zh-TW" altLang="en-US" sz="4400" dirty="0">
              <a:solidFill>
                <a:schemeClr val="accent3">
                  <a:lumMod val="20000"/>
                  <a:lumOff val="8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073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向山行政遊客中心及煙火秀</a:t>
            </a:r>
            <a:endParaRPr lang="zh-TW" alt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3528" y="6165304"/>
            <a:ext cx="25202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來源：百度圖資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441273" cy="474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1900808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302658"/>
            <a:ext cx="5616624" cy="414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8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向山行政遊客</a:t>
            </a:r>
            <a:r>
              <a:rPr lang="zh-TW" alt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中心全家福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1" t="1509"/>
          <a:stretch/>
        </p:blipFill>
        <p:spPr bwMode="auto">
          <a:xfrm>
            <a:off x="827584" y="1340768"/>
            <a:ext cx="7560840" cy="52636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8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13555"/>
            <a:ext cx="8229600" cy="883197"/>
          </a:xfrm>
        </p:spPr>
        <p:txBody>
          <a:bodyPr>
            <a:normAutofit fontScale="90000"/>
          </a:bodyPr>
          <a:lstStyle/>
          <a:p>
            <a:r>
              <a:rPr lang="zh-TW" alt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日月潭</a:t>
            </a:r>
            <a:r>
              <a:rPr lang="en-US" altLang="zh-TW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</a:t>
            </a:r>
            <a:r>
              <a:rPr lang="zh-TW" alt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九族文化村</a:t>
            </a:r>
            <a:r>
              <a:rPr lang="zh-TW" alt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纜車</a:t>
            </a:r>
            <a:endParaRPr lang="zh-TW" alt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1" y="1124744"/>
            <a:ext cx="801911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81299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539552" y="6309320"/>
            <a:ext cx="259228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來源：九族文化村網站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833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10800000" flipV="1">
            <a:off x="457200" y="228916"/>
            <a:ext cx="8229600" cy="679803"/>
          </a:xfrm>
        </p:spPr>
        <p:txBody>
          <a:bodyPr>
            <a:noAutofit/>
          </a:bodyPr>
          <a:lstStyle/>
          <a:p>
            <a:r>
              <a:rPr lang="zh-TW" alt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沽水期的九蛙疊</a:t>
            </a:r>
            <a:r>
              <a:rPr lang="zh-TW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083911"/>
            <a:ext cx="7860763" cy="529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橢圓 3"/>
          <p:cNvSpPr/>
          <p:nvPr/>
        </p:nvSpPr>
        <p:spPr>
          <a:xfrm>
            <a:off x="1619672" y="3140968"/>
            <a:ext cx="2736304" cy="252028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34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滿水期的九蛙疊像</a:t>
            </a:r>
            <a:endParaRPr lang="zh-TW" alt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363784"/>
            <a:ext cx="7632848" cy="490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467544" y="5805264"/>
            <a:ext cx="201622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 </a:t>
            </a:r>
            <a:r>
              <a:rPr lang="zh-TW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圖檔</a:t>
            </a:r>
            <a:endParaRPr lang="zh-TW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168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zh-TW" alt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17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17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17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17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17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17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17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17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17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79" y="188640"/>
            <a:ext cx="8654618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5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日月潭的紅茶的特色產品</a:t>
            </a:r>
            <a:endParaRPr lang="zh-TW" alt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328192"/>
            <a:ext cx="4585875" cy="44050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2035" y="1340768"/>
            <a:ext cx="3893648" cy="51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11560" y="5949280"/>
            <a:ext cx="22322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來源：南投美食網</a:t>
            </a:r>
            <a:endParaRPr lang="zh-TW" altLang="en-US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679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30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日月潭的地理位置</a:t>
            </a:r>
            <a:endParaRPr lang="zh-TW" alt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7920880" cy="4968552"/>
          </a:xfrm>
        </p:spPr>
        <p:txBody>
          <a:bodyPr>
            <a:normAutofit/>
          </a:bodyPr>
          <a:lstStyle/>
          <a:p>
            <a:pPr algn="l"/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en-US" altLang="zh-TW" dirty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en-US" altLang="zh-TW" dirty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en-US" altLang="zh-TW" dirty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en-US" altLang="zh-TW" sz="1800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1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來源：</a:t>
            </a:r>
            <a:r>
              <a:rPr lang="en-US" altLang="zh-TW" sz="1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http://yu-chi.org/</a:t>
            </a:r>
            <a:endParaRPr lang="en-US" altLang="zh-TW" dirty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712" y="1550865"/>
            <a:ext cx="7920880" cy="446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3563888" y="4005064"/>
            <a:ext cx="576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 </a:t>
            </a:r>
          </a:p>
        </p:txBody>
      </p:sp>
      <p:sp>
        <p:nvSpPr>
          <p:cNvPr id="8" name="橢圓 7"/>
          <p:cNvSpPr/>
          <p:nvPr/>
        </p:nvSpPr>
        <p:spPr>
          <a:xfrm>
            <a:off x="2837406" y="3356992"/>
            <a:ext cx="2232248" cy="1872209"/>
          </a:xfrm>
          <a:prstGeom prst="ellipse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8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日月潭名稱的由來</a:t>
            </a:r>
            <a:endParaRPr lang="zh-TW" alt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endParaRPr lang="en-US" altLang="zh-TW" sz="2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來源：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Google 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圖片</a:t>
            </a:r>
            <a:endParaRPr lang="en-US" altLang="zh-TW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104455" cy="45053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497359"/>
            <a:ext cx="4181475" cy="4492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039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邵族與逐鹿傳說</a:t>
            </a:r>
            <a:r>
              <a:rPr lang="zh-TW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故事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340767"/>
            <a:ext cx="8424936" cy="48232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3180" y="1340767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zh-TW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5536" y="6309320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 </a:t>
            </a:r>
          </a:p>
        </p:txBody>
      </p:sp>
      <p:sp>
        <p:nvSpPr>
          <p:cNvPr id="7" name="矩形 6"/>
          <p:cNvSpPr/>
          <p:nvPr/>
        </p:nvSpPr>
        <p:spPr>
          <a:xfrm>
            <a:off x="361028" y="6348656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+mj-ea"/>
              </a:rPr>
              <a:t>資料來源</a:t>
            </a:r>
            <a:r>
              <a:rPr lang="en-US" altLang="zh-TW" b="1" dirty="0">
                <a:solidFill>
                  <a:srgbClr val="FF0000"/>
                </a:solidFill>
                <a:latin typeface="+mj-ea"/>
              </a:rPr>
              <a:t>:www.gotening.com.tw</a:t>
            </a:r>
            <a:endParaRPr lang="zh-TW" altLang="en-US" b="1" dirty="0">
              <a:solidFill>
                <a:srgbClr val="FF0000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4488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邵族與逐鹿傳說故事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1026" name="Picture 2" descr="C:\Users\huangcl\Desktop\日月潭\邵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80920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31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日月潭的景點</a:t>
            </a:r>
            <a:endParaRPr lang="zh-TW" alt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412776"/>
            <a:ext cx="8003232" cy="4608511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慈恩塔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向山行政暨遊客中心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涵碧樓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日月潭纜車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九蛙疊像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來源：交通部觀光局 日月潭國家風景區管理處</a:t>
            </a:r>
          </a:p>
          <a:p>
            <a:pPr marL="0" indent="0">
              <a:buNone/>
            </a:pPr>
            <a:endParaRPr lang="zh-TW" altLang="en-US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789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6093296"/>
            <a:ext cx="3816424" cy="504056"/>
          </a:xfrm>
        </p:spPr>
        <p:txBody>
          <a:bodyPr>
            <a:normAutofit/>
          </a:bodyPr>
          <a:lstStyle/>
          <a:p>
            <a:pPr algn="l"/>
            <a:r>
              <a:rPr lang="zh-TW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來源：</a:t>
            </a:r>
            <a:r>
              <a:rPr lang="en-US" altLang="zh-TW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Google </a:t>
            </a:r>
            <a:r>
              <a:rPr lang="zh-TW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圖庫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32656"/>
            <a:ext cx="7875285" cy="5544616"/>
          </a:xfrm>
        </p:spPr>
      </p:pic>
    </p:spTree>
    <p:extLst>
      <p:ext uri="{BB962C8B-B14F-4D97-AF65-F5344CB8AC3E}">
        <p14:creationId xmlns:p14="http://schemas.microsoft.com/office/powerpoint/2010/main" val="317517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蔣中正總統時期的涵碧樓</a:t>
            </a:r>
            <a:endParaRPr lang="zh-TW" alt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266737"/>
            <a:ext cx="7776864" cy="4874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23528" y="6237312"/>
            <a:ext cx="2592288" cy="528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來源：北投埔 林炳顏文章</a:t>
            </a:r>
            <a:endParaRPr lang="zh-TW" altLang="en-US" sz="16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9" y="1260212"/>
            <a:ext cx="3888432" cy="5254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43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目前日月潭涵</a:t>
            </a:r>
            <a:r>
              <a:rPr lang="zh-TW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碧</a:t>
            </a:r>
            <a:r>
              <a:rPr lang="zh-TW" alt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樓建築</a:t>
            </a:r>
            <a:endParaRPr lang="zh-TW" altLang="en-US" sz="5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8092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79512" y="6381328"/>
            <a:ext cx="2520280" cy="404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來源：</a:t>
            </a:r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Yahoo</a:t>
            </a:r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圖資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216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171</Words>
  <Application>Microsoft Office PowerPoint</Application>
  <PresentationFormat>如螢幕大小 (4:3)</PresentationFormat>
  <Paragraphs>72</Paragraphs>
  <Slides>17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3" baseType="lpstr">
      <vt:lpstr>新細明體</vt:lpstr>
      <vt:lpstr>標楷體</vt:lpstr>
      <vt:lpstr>Arial</vt:lpstr>
      <vt:lpstr>Calibri</vt:lpstr>
      <vt:lpstr>Wingdings</vt:lpstr>
      <vt:lpstr>Office 佈景主題</vt:lpstr>
      <vt:lpstr>山水相連~日月潭之美</vt:lpstr>
      <vt:lpstr>日月潭的地理位置</vt:lpstr>
      <vt:lpstr>日月潭名稱的由來</vt:lpstr>
      <vt:lpstr>邵族與逐鹿傳說故事</vt:lpstr>
      <vt:lpstr>邵族與逐鹿傳說故事</vt:lpstr>
      <vt:lpstr>日月潭的景點</vt:lpstr>
      <vt:lpstr>來源：Google 圖庫</vt:lpstr>
      <vt:lpstr>蔣中正總統時期的涵碧樓</vt:lpstr>
      <vt:lpstr>目前日月潭涵碧樓建築</vt:lpstr>
      <vt:lpstr>向山行政遊客中心及煙火秀</vt:lpstr>
      <vt:lpstr>向山行政遊客中心全家福</vt:lpstr>
      <vt:lpstr>日月潭九族文化村纜車</vt:lpstr>
      <vt:lpstr>沽水期的九蛙疊像</vt:lpstr>
      <vt:lpstr>滿水期的九蛙疊像</vt:lpstr>
      <vt:lpstr>PowerPoint 簡報</vt:lpstr>
      <vt:lpstr>日月潭的紅茶的特色產品</vt:lpstr>
      <vt:lpstr>PowerPoint 簡報</vt:lpstr>
    </vt:vector>
  </TitlesOfParts>
  <Company>PerkinElmer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永不乾枯的~日月潭</dc:title>
  <dc:creator>Huang, Chiao-Li</dc:creator>
  <cp:lastModifiedBy>panda</cp:lastModifiedBy>
  <cp:revision>61</cp:revision>
  <dcterms:created xsi:type="dcterms:W3CDTF">2016-04-30T11:22:19Z</dcterms:created>
  <dcterms:modified xsi:type="dcterms:W3CDTF">2016-06-07T17:33:22Z</dcterms:modified>
</cp:coreProperties>
</file>