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2" r:id="rId6"/>
    <p:sldId id="273" r:id="rId7"/>
    <p:sldId id="272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65" r:id="rId17"/>
    <p:sldId id="266" r:id="rId18"/>
    <p:sldId id="267" r:id="rId19"/>
    <p:sldId id="268" r:id="rId20"/>
    <p:sldId id="284" r:id="rId21"/>
    <p:sldId id="283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335612B-E7D1-4F91-B5E4-836E5EBFDB3A}">
          <p14:sldIdLst>
            <p14:sldId id="256"/>
            <p14:sldId id="257"/>
            <p14:sldId id="258"/>
            <p14:sldId id="269"/>
            <p14:sldId id="262"/>
            <p14:sldId id="273"/>
            <p14:sldId id="272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65"/>
            <p14:sldId id="266"/>
            <p14:sldId id="267"/>
            <p14:sldId id="268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81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94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5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03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78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39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96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18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59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3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58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23F27-FB38-43E0-814B-E7188D550275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A45FE-66B4-4636-A34C-3C470F3CC1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98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3080" y="-69526"/>
            <a:ext cx="8357392" cy="2274390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台南大天后宫媽祖的故事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87216" y="5085184"/>
            <a:ext cx="4573016" cy="1368152"/>
          </a:xfrm>
          <a:noFill/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姓名：曹無境</a:t>
            </a:r>
            <a:endParaRPr lang="en-US" altLang="zh-TW" sz="36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老師：姜明雄</a:t>
            </a:r>
            <a:endParaRPr lang="zh-TW" altLang="en-US" sz="3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27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946" y="153752"/>
            <a:ext cx="7992888" cy="54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9361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媽祖的名字叫做林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默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娘。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民間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傳說她出生的時候不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哭不鬧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，所以取名為默娘。她要保護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航海的人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又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稱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天上聖母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948264" y="18591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基百科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91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805676"/>
            <a:ext cx="3312368" cy="57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/>
          </a:bodyPr>
          <a:lstStyle/>
          <a:p>
            <a:pPr marL="0" indent="0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千里眼            順風耳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8065" y="822106"/>
            <a:ext cx="3284375" cy="57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79912" y="56612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基百科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01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6126" y="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翻船時的注意事項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52021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翻船時要喊什麼呢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  <a:p>
            <a:pPr marL="0" indent="0">
              <a:buNone/>
            </a:pP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媽祖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立刻來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救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天妃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就會盛裝打扮，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會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很晚才到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1325758"/>
            <a:ext cx="3573625" cy="5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120009" y="1325758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-</a:t>
            </a:r>
            <a:r>
              <a:rPr lang="zh-TW" altLang="en-US" dirty="0"/>
              <a:t>維基百科</a:t>
            </a:r>
          </a:p>
        </p:txBody>
      </p:sp>
    </p:spTree>
    <p:extLst>
      <p:ext uri="{BB962C8B-B14F-4D97-AF65-F5344CB8AC3E}">
        <p14:creationId xmlns:p14="http://schemas.microsoft.com/office/powerpoint/2010/main" val="30622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5504433"/>
            <a:ext cx="842493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媽祖用裙擋炸彈。接住丟入溪中，使得街上不被火波及</a:t>
            </a:r>
            <a:r>
              <a:rPr lang="zh-TW" altLang="en-US" dirty="0" smtClean="0"/>
              <a:t>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維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基百科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31" y="332656"/>
            <a:ext cx="8304033" cy="517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1043608" y="620688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-</a:t>
            </a:r>
            <a:r>
              <a:rPr lang="zh-TW" altLang="en-US" dirty="0"/>
              <a:t>維基百科</a:t>
            </a:r>
          </a:p>
        </p:txBody>
      </p:sp>
    </p:spTree>
    <p:extLst>
      <p:ext uri="{BB962C8B-B14F-4D97-AF65-F5344CB8AC3E}">
        <p14:creationId xmlns:p14="http://schemas.microsoft.com/office/powerpoint/2010/main" val="29187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6888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7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7544" y="5755903"/>
            <a:ext cx="266429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祀典武廟</a:t>
            </a:r>
          </a:p>
        </p:txBody>
      </p:sp>
    </p:spTree>
    <p:extLst>
      <p:ext uri="{BB962C8B-B14F-4D97-AF65-F5344CB8AC3E}">
        <p14:creationId xmlns:p14="http://schemas.microsoft.com/office/powerpoint/2010/main" val="34267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476672"/>
            <a:ext cx="2880320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赤崁樓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48064" y="332656"/>
            <a:ext cx="3402829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台南孔廟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5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40152" y="404664"/>
            <a:ext cx="2906488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林百貨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大天后宮周邊美食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689918"/>
            <a:ext cx="8197835" cy="460851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63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位   置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340768"/>
            <a:ext cx="8586787" cy="50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6732240" y="2708920"/>
            <a:ext cx="1008112" cy="1008112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043608" y="6369240"/>
            <a:ext cx="654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大天后宮位於臺灣臺南市</a:t>
            </a:r>
            <a:r>
              <a:rPr lang="zh-TW" altLang="en-US" sz="2400" b="1" dirty="0" smtClean="0"/>
              <a:t>，是拜媽祖</a:t>
            </a:r>
            <a:r>
              <a:rPr lang="zh-TW" altLang="en-US" sz="2400" b="1" dirty="0"/>
              <a:t>的廟宇</a:t>
            </a:r>
          </a:p>
        </p:txBody>
      </p:sp>
    </p:spTree>
    <p:extLst>
      <p:ext uri="{BB962C8B-B14F-4D97-AF65-F5344CB8AC3E}">
        <p14:creationId xmlns:p14="http://schemas.microsoft.com/office/powerpoint/2010/main" val="17600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2656"/>
            <a:ext cx="8820472" cy="5880315"/>
          </a:xfrm>
        </p:spPr>
      </p:pic>
    </p:spTree>
    <p:extLst>
      <p:ext uri="{BB962C8B-B14F-4D97-AF65-F5344CB8AC3E}">
        <p14:creationId xmlns:p14="http://schemas.microsoft.com/office/powerpoint/2010/main" val="7211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1115616" y="2564904"/>
            <a:ext cx="7128792" cy="23762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chemeClr val="tx1"/>
                </a:solidFill>
              </a:rPr>
              <a:t>謝謝大家</a:t>
            </a:r>
            <a:endParaRPr lang="zh-TW" alt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07492"/>
            <a:ext cx="8784976" cy="1277292"/>
          </a:xfrm>
        </p:spPr>
        <p:txBody>
          <a:bodyPr>
            <a:noAutofit/>
          </a:bodyPr>
          <a:lstStyle/>
          <a:p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大天后宮</a:t>
            </a:r>
            <a:r>
              <a:rPr lang="en-US" altLang="zh-TW" sz="5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歷史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悠久</a:t>
            </a: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媽祖</a:t>
            </a:r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936103"/>
          </a:xfrm>
        </p:spPr>
        <p:txBody>
          <a:bodyPr>
            <a:normAutofit fontScale="92500"/>
          </a:bodyPr>
          <a:lstStyle/>
          <a:p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天后宮是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台灣第一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座政府建的媽祖廟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15" y="2564904"/>
            <a:ext cx="8280920" cy="39364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大天后宮</a:t>
            </a:r>
            <a:r>
              <a:rPr lang="en-US" altLang="zh-TW" sz="66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介紹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621" y="1014938"/>
            <a:ext cx="8333218" cy="514948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1520" y="622138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大天后宮是寧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靖王朱術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桂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鄭成功的老闆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的家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54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4186808" cy="1143000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歷史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268761"/>
            <a:ext cx="4608512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大天后宮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是施琅接受鄭克塽投降之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處，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並在此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立紀念碑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16632"/>
            <a:ext cx="3816424" cy="66143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0957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9552" y="250371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/>
              <a:t>船舶數字博物館</a:t>
            </a:r>
            <a:endParaRPr lang="zh-TW" altLang="en-US" sz="1400" b="1" dirty="0"/>
          </a:p>
        </p:txBody>
      </p:sp>
      <p:sp>
        <p:nvSpPr>
          <p:cNvPr id="6" name="矩形 5"/>
          <p:cNvSpPr/>
          <p:nvPr/>
        </p:nvSpPr>
        <p:spPr>
          <a:xfrm>
            <a:off x="5220072" y="6284848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-</a:t>
            </a:r>
            <a:r>
              <a:rPr lang="zh-TW" altLang="en-US" dirty="0"/>
              <a:t>維基百科</a:t>
            </a:r>
          </a:p>
        </p:txBody>
      </p:sp>
    </p:spTree>
    <p:extLst>
      <p:ext uri="{BB962C8B-B14F-4D97-AF65-F5344CB8AC3E}">
        <p14:creationId xmlns:p14="http://schemas.microsoft.com/office/powerpoint/2010/main" val="41801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5949280"/>
            <a:ext cx="8229600" cy="680939"/>
          </a:xfrm>
        </p:spPr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朱一貴選在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大天后宮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當皇帝。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97"/>
          <a:stretch/>
        </p:blipFill>
        <p:spPr bwMode="auto">
          <a:xfrm>
            <a:off x="611560" y="606490"/>
            <a:ext cx="7924801" cy="541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6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5517232"/>
            <a:ext cx="9144000" cy="108012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臺灣民主國第二任總統劉永福將此作為「總統府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51919"/>
            <a:ext cx="5780584" cy="4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90" y="548680"/>
            <a:ext cx="3028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6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36816"/>
            <a:ext cx="8097416" cy="60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3460" y="6302822"/>
            <a:ext cx="8229600" cy="5369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日治時期（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1933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年前）的大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天后宮。維基百科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26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14"/>
          <a:stretch/>
        </p:blipFill>
        <p:spPr bwMode="auto">
          <a:xfrm>
            <a:off x="323528" y="188640"/>
            <a:ext cx="8448939" cy="586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858" y="6093296"/>
            <a:ext cx="8229600" cy="7647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是現代的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大天后宮。維基百科</a:t>
            </a:r>
          </a:p>
        </p:txBody>
      </p:sp>
    </p:spTree>
    <p:extLst>
      <p:ext uri="{BB962C8B-B14F-4D97-AF65-F5344CB8AC3E}">
        <p14:creationId xmlns:p14="http://schemas.microsoft.com/office/powerpoint/2010/main" val="38533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287</Words>
  <Application>Microsoft Office PowerPoint</Application>
  <PresentationFormat>如螢幕大小 (4:3)</PresentationFormat>
  <Paragraphs>38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新細明體</vt:lpstr>
      <vt:lpstr>標楷體</vt:lpstr>
      <vt:lpstr>Arial</vt:lpstr>
      <vt:lpstr>Calibri</vt:lpstr>
      <vt:lpstr>Office 佈景主題</vt:lpstr>
      <vt:lpstr>台南大天后宫媽祖的故事</vt:lpstr>
      <vt:lpstr>位   置</vt:lpstr>
      <vt:lpstr>大天后宮-歷史悠久的媽祖廟</vt:lpstr>
      <vt:lpstr>大天后宮-介紹</vt:lpstr>
      <vt:lpstr>歷史</vt:lpstr>
      <vt:lpstr>PowerPoint 簡報</vt:lpstr>
      <vt:lpstr>PowerPoint 簡報</vt:lpstr>
      <vt:lpstr>PowerPoint 簡報</vt:lpstr>
      <vt:lpstr>PowerPoint 簡報</vt:lpstr>
      <vt:lpstr>PowerPoint 簡報</vt:lpstr>
      <vt:lpstr>千里眼            順風耳 </vt:lpstr>
      <vt:lpstr>翻船時的注意事項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大天后宮周邊美食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台南市的媽祖故事</dc:title>
  <dc:creator>st504</dc:creator>
  <cp:lastModifiedBy>panda</cp:lastModifiedBy>
  <cp:revision>51</cp:revision>
  <dcterms:created xsi:type="dcterms:W3CDTF">2016-05-19T00:09:32Z</dcterms:created>
  <dcterms:modified xsi:type="dcterms:W3CDTF">2016-06-07T17:34:01Z</dcterms:modified>
</cp:coreProperties>
</file>