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253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082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8651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1156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1124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2510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9216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83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667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932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72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09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974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856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767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20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DB46A-C404-4933-9A5B-EC51AF03235E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007202-ACAC-4B0B-A0B5-6FE72565DE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815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7295" y="756603"/>
            <a:ext cx="9144000" cy="1668134"/>
          </a:xfrm>
        </p:spPr>
        <p:txBody>
          <a:bodyPr/>
          <a:lstStyle/>
          <a:p>
            <a:pPr algn="ctr"/>
            <a:r>
              <a:rPr lang="zh-TW" altLang="en-US" sz="4000" dirty="0" smtClean="0"/>
              <a:t>大家好我們今天要報告的主題是</a:t>
            </a: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zh-TW" altLang="en-US" sz="7200" dirty="0" smtClean="0">
                <a:solidFill>
                  <a:srgbClr val="FF0000"/>
                </a:solidFill>
              </a:rPr>
              <a:t>家暴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32313" y="3885197"/>
            <a:ext cx="9144000" cy="1962807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組員</a:t>
            </a:r>
            <a:r>
              <a:rPr lang="en-US" altLang="zh-TW" sz="4000" dirty="0" smtClean="0"/>
              <a:t>:11’12’13</a:t>
            </a:r>
          </a:p>
          <a:p>
            <a:r>
              <a:rPr lang="zh-TW" altLang="en-US" sz="4000" dirty="0" smtClean="0"/>
              <a:t>指導老師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戴宇真老師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8891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被</a:t>
            </a:r>
            <a:r>
              <a:rPr lang="zh-TW" altLang="en-US" dirty="0" smtClean="0"/>
              <a:t>家暴的樣</a:t>
            </a:r>
            <a:r>
              <a:rPr lang="zh-TW" altLang="en-US" dirty="0"/>
              <a:t>子</a:t>
            </a: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900" y="1943100"/>
            <a:ext cx="6616700" cy="4495800"/>
          </a:xfrm>
        </p:spPr>
      </p:pic>
    </p:spTree>
    <p:extLst>
      <p:ext uri="{BB962C8B-B14F-4D97-AF65-F5344CB8AC3E}">
        <p14:creationId xmlns:p14="http://schemas.microsoft.com/office/powerpoint/2010/main" val="31566537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家暴時要怎麼辦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000" dirty="0">
                <a:solidFill>
                  <a:schemeClr val="tx1"/>
                </a:solidFill>
                <a:latin typeface="arial" panose="020B0604020202020204" pitchFamily="34" charset="0"/>
              </a:rPr>
              <a:t>保持鎮定：不要說刺激對方的話，也不要回手，以免火上加油。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479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要保護哪裡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</a:rPr>
              <a:t>保護自己：尤其是頭、臉、頸、胸、腹等重要身體部位。</a:t>
            </a:r>
          </a:p>
          <a:p>
            <a:endParaRPr lang="en-US" altLang="zh-TW" sz="4000" dirty="0" smtClean="0"/>
          </a:p>
          <a:p>
            <a:endParaRPr lang="zh-TW" altLang="en-US" sz="4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8262" y="3736428"/>
            <a:ext cx="4813738" cy="285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07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閃避離開：離開現場，到親戚、鄰居、朋友</a:t>
            </a:r>
            <a:r>
              <a:rPr lang="zh-TW" altLang="en-US" sz="3200" b="1" dirty="0">
                <a:solidFill>
                  <a:schemeClr val="tx1"/>
                </a:solidFill>
                <a:latin typeface="arial" panose="020B0604020202020204" pitchFamily="34" charset="0"/>
              </a:rPr>
              <a:t>家</a:t>
            </a:r>
            <a:r>
              <a:rPr lang="zh-TW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或到相關的安置</a:t>
            </a:r>
            <a:r>
              <a:rPr lang="zh-TW" altLang="en-US" sz="3200" dirty="0" smtClean="0">
                <a:solidFill>
                  <a:schemeClr val="tx1"/>
                </a:solidFill>
                <a:latin typeface="arial" panose="020B0604020202020204" pitchFamily="34" charset="0"/>
              </a:rPr>
              <a:t>機構</a:t>
            </a:r>
            <a:endParaRPr lang="en-US" altLang="zh-TW" sz="32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4400" dirty="0" smtClean="0">
                <a:solidFill>
                  <a:schemeClr val="tx1"/>
                </a:solidFill>
                <a:latin typeface="arial" panose="020B0604020202020204" pitchFamily="34" charset="0"/>
              </a:rPr>
              <a:t>大聲</a:t>
            </a:r>
            <a:r>
              <a:rPr lang="zh-TW" altLang="en-US" sz="4400" dirty="0">
                <a:solidFill>
                  <a:schemeClr val="tx1"/>
                </a:solidFill>
                <a:latin typeface="arial" panose="020B0604020202020204" pitchFamily="34" charset="0"/>
              </a:rPr>
              <a:t>呼救：請家人、鄰居幫忙。</a:t>
            </a: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47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家暴</a:t>
            </a:r>
            <a:r>
              <a:rPr lang="zh-TW" altLang="en-US" dirty="0" smtClean="0"/>
              <a:t>專線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9268" y="1753986"/>
            <a:ext cx="8596668" cy="2076191"/>
          </a:xfrm>
        </p:spPr>
        <p:txBody>
          <a:bodyPr>
            <a:normAutofit/>
          </a:bodyPr>
          <a:lstStyle/>
          <a:p>
            <a:r>
              <a:rPr lang="en-US" altLang="zh-TW" sz="9600" dirty="0" smtClean="0"/>
              <a:t>113</a:t>
            </a:r>
            <a:r>
              <a:rPr lang="zh-TW" altLang="en-US" sz="9600" dirty="0" smtClean="0"/>
              <a:t>保護專線</a:t>
            </a:r>
            <a:endParaRPr lang="en-US" altLang="zh-TW" sz="9600" smtClean="0"/>
          </a:p>
          <a:p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70625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謝謝大家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714500"/>
            <a:ext cx="11836399" cy="4978400"/>
          </a:xfrm>
        </p:spPr>
      </p:pic>
    </p:spTree>
    <p:extLst>
      <p:ext uri="{BB962C8B-B14F-4D97-AF65-F5344CB8AC3E}">
        <p14:creationId xmlns:p14="http://schemas.microsoft.com/office/powerpoint/2010/main" val="333938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</TotalTime>
  <Words>101</Words>
  <Application>Microsoft Office PowerPoint</Application>
  <PresentationFormat>寬螢幕</PresentationFormat>
  <Paragraphs>13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微軟正黑體</vt:lpstr>
      <vt:lpstr>arial</vt:lpstr>
      <vt:lpstr>arial</vt:lpstr>
      <vt:lpstr>Trebuchet MS</vt:lpstr>
      <vt:lpstr>Wingdings 3</vt:lpstr>
      <vt:lpstr>多面向</vt:lpstr>
      <vt:lpstr>大家好我們今天要報告的主題是 家暴</vt:lpstr>
      <vt:lpstr>被家暴的樣子</vt:lpstr>
      <vt:lpstr>家暴時要怎麼辦</vt:lpstr>
      <vt:lpstr>要保護哪裡</vt:lpstr>
      <vt:lpstr>PowerPoint 簡報</vt:lpstr>
      <vt:lpstr>家暴專線:</vt:lpstr>
      <vt:lpstr>謝謝大家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家暴</dc:title>
  <dc:creator>user</dc:creator>
  <cp:lastModifiedBy>user</cp:lastModifiedBy>
  <cp:revision>14</cp:revision>
  <dcterms:created xsi:type="dcterms:W3CDTF">2019-03-13T00:38:13Z</dcterms:created>
  <dcterms:modified xsi:type="dcterms:W3CDTF">2019-03-27T00:47:47Z</dcterms:modified>
</cp:coreProperties>
</file>