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59D8A-C88D-4DA8-8DE8-5B1E3B960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C9E926-CF35-434C-B1A4-BE5163634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0336A4-96C8-46B9-B583-799480AF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69210A-B120-4A92-9AE7-4880AE96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320669-15C9-4616-BE37-A5B988FA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23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86ECE-2C3B-4557-AF60-FE55E948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6848CD-5643-47FC-B126-8439B330D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9E9345-0767-4846-97BF-9A3C4456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3FF97E-E9DD-443F-A20B-5A3EC5AD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9C8278-C27B-4366-9FDD-8C0AC792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3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0685CE9-F2B5-47E3-A8C5-D3DA5C81E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1293B0-8442-420D-923B-C0599E24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0CF393-4561-41FC-BFEE-094425B3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50BB90-49E5-41F8-BD55-D023869F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9090AA-7D41-4118-B760-88CFC77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4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80B58A-997F-4613-A5A3-A174AD81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55EE73-1A6F-408C-A90C-04C1D8E9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EBCB30-0F3D-4BDF-8E4B-57E02A96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2BC1A2-A7FF-4A97-98CA-296F4858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0FE2E7-554C-4390-9AA4-0A8BD6E4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CF001-3682-4414-876B-52DC8B6E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AD7CD7-C399-4A18-951F-CC4C9AD4A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3E6B73-75CB-48F3-BC5A-CA7D895D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86B30F-2D8A-4777-8624-689CD782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273AAC-483A-4E7D-B02D-5EC2844A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7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7C75C-57F6-4721-8ACD-AF4D9BD9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E690D9-9BFF-4A03-A643-09BDCD25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02E0AED-2BE2-49EB-A569-45217290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D02E37-CD6F-4666-92A8-81C76CA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AF92FA-F75D-49A5-AD33-A6FA17C5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A4B7A1-CE7A-4D35-9BBA-09EA4CB9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0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18D20-2FD2-4BF3-86C7-43A8250A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5F4733-47AC-45B3-A496-B0672146B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A99CF-3A0D-44E5-8E87-E5C494EAB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1BABD4-D945-4C54-A909-2325FB579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C0CF63C-A787-4165-B880-EEC572A00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4B60D8-C60E-4F61-A6EF-53E94B45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8E75104-81D3-41AB-AF45-90216A6A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6CD4170-9ED6-468D-9213-F6D772BF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15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8D7D7-EE5F-45B5-A18B-F1A0957C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CE73D19-7AE9-468D-8D25-286F521D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892397-7D36-4702-8864-30CD3266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E8A62F-7B13-482F-A715-DC3C9B3E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65AF380-1295-43AE-9953-C10DCAA1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E3C4155-EF39-4946-8343-34A13532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ACA296-12BE-4000-9C64-0ACCA6F9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9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6A6CD-7EB7-447F-8946-0BAAF941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6E4CC3-3CC3-4A85-AF37-16EA7EB4D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D4F361-A0C3-42D1-82A2-98F2FAA8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F32F9F-0492-46BB-8A8C-5A1DBFE7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8D7A63-8E33-4310-9544-65C5F97D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1A459A-6715-4AC4-8D4C-CB60BFA0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5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E04FE-704A-496D-9096-E652DA51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765E3B-8EA3-4C25-86FF-B900388D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3D9324-168B-4FD7-A375-D77FC988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CE91B7-6557-4B31-9F5E-0CAE8263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A21F9C-9AA7-439F-80F8-3EC4691F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E5E90A-EBCD-46C4-962A-09034414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BC14DC3-B3A1-4B4B-B1E0-FC8454D4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F36F67-EA0F-4E63-B345-52E01180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468DF8-3E2A-4297-A9CA-E623C9AF3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1491-A29F-40B0-A266-31C021AD342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9F3D90-3F15-420B-A38A-1CDB8F6D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C1E6A4-647D-4411-A36E-F25B6315D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4808-C9B4-481A-ADEE-8044239C2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05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07307D-4A57-45C4-915E-D3292BD7A556}"/>
              </a:ext>
            </a:extLst>
          </p:cNvPr>
          <p:cNvSpPr/>
          <p:nvPr/>
        </p:nvSpPr>
        <p:spPr>
          <a:xfrm>
            <a:off x="3060553" y="1215474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b="0" cap="none" spc="0" dirty="0">
              <a:ln w="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A7E338-5C06-4788-9034-C17018094C84}"/>
              </a:ext>
            </a:extLst>
          </p:cNvPr>
          <p:cNvSpPr/>
          <p:nvPr/>
        </p:nvSpPr>
        <p:spPr>
          <a:xfrm>
            <a:off x="4169606" y="1554029"/>
            <a:ext cx="3057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童童體" panose="040B0309000000000000" pitchFamily="81" charset="-120"/>
                <a:ea typeface="華康童童體" panose="040B0309000000000000" pitchFamily="81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D735857-F84E-49E7-A160-933A14169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0" y="2614730"/>
            <a:ext cx="4088921" cy="232952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BAAE511-31A0-441D-9919-72871FE3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4" y="1677139"/>
            <a:ext cx="8198506" cy="478852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F47CECE-5C18-4C26-A24C-93C8FAA976E1}"/>
              </a:ext>
            </a:extLst>
          </p:cNvPr>
          <p:cNvSpPr txBox="1"/>
          <p:nvPr/>
        </p:nvSpPr>
        <p:spPr>
          <a:xfrm>
            <a:off x="9792752" y="4673600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班級：</a:t>
            </a:r>
            <a:r>
              <a:rPr lang="en-US" altLang="zh-TW" dirty="0">
                <a:solidFill>
                  <a:srgbClr val="00B05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401</a:t>
            </a:r>
          </a:p>
          <a:p>
            <a:r>
              <a:rPr lang="zh-TW" altLang="en-US" dirty="0">
                <a:solidFill>
                  <a:srgbClr val="00B05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座號：</a:t>
            </a:r>
            <a:r>
              <a:rPr lang="en-US" altLang="zh-TW" dirty="0">
                <a:solidFill>
                  <a:srgbClr val="00B05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06</a:t>
            </a:r>
            <a:endParaRPr lang="zh-TW" altLang="en-US" dirty="0">
              <a:solidFill>
                <a:srgbClr val="00B05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65257D62-71B6-4E96-92EE-2A3F952A3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7552" y="5319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9F043F0-EDD4-46BA-8274-E9A5E7ACEB2B}"/>
              </a:ext>
            </a:extLst>
          </p:cNvPr>
          <p:cNvSpPr txBox="1"/>
          <p:nvPr/>
        </p:nvSpPr>
        <p:spPr>
          <a:xfrm>
            <a:off x="2641599" y="1041399"/>
            <a:ext cx="7715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sz="4400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 much fun here</a:t>
            </a:r>
            <a:endParaRPr lang="zh-TW" altLang="en-US" sz="4400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2B71358-F18A-4A96-844F-8D48B510D137}"/>
              </a:ext>
            </a:extLst>
          </p:cNvPr>
          <p:cNvGrpSpPr/>
          <p:nvPr/>
        </p:nvGrpSpPr>
        <p:grpSpPr>
          <a:xfrm rot="20374768">
            <a:off x="1335131" y="2498356"/>
            <a:ext cx="4255469" cy="2883557"/>
            <a:chOff x="1352065" y="2634921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839AECB-CF89-4508-AD35-11B43D92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21" y="3022599"/>
              <a:ext cx="1983579" cy="16703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D5D05AD-465B-43B8-BE03-74A19FBAE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65" y="2634921"/>
              <a:ext cx="4255469" cy="2883557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142BC53-9ADD-448E-924D-CBCA1874EB48}"/>
                </a:ext>
              </a:extLst>
            </p:cNvPr>
            <p:cNvSpPr txBox="1"/>
            <p:nvPr/>
          </p:nvSpPr>
          <p:spPr>
            <a:xfrm>
              <a:off x="3166270" y="5012581"/>
              <a:ext cx="1881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超圓體(P)" panose="020F0C00000000000000" pitchFamily="34" charset="-120"/>
                  <a:ea typeface="華康超圓體(P)" panose="020F0C00000000000000" pitchFamily="34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4E01866-44A1-4808-9238-61B382AFC349}"/>
              </a:ext>
            </a:extLst>
          </p:cNvPr>
          <p:cNvGrpSpPr/>
          <p:nvPr/>
        </p:nvGrpSpPr>
        <p:grpSpPr>
          <a:xfrm rot="2423349">
            <a:off x="6096000" y="2436733"/>
            <a:ext cx="4261473" cy="3279932"/>
            <a:chOff x="6096000" y="2436733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59763E8-8816-4633-B646-E8FE2EA8F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168" y="2851424"/>
              <a:ext cx="2578032" cy="200653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C00185A-ED4F-4BED-A2B1-6B5A3B72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36733"/>
              <a:ext cx="4261473" cy="327993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F6368FB-BE83-4955-9DDD-31CB07A010BF}"/>
                </a:ext>
              </a:extLst>
            </p:cNvPr>
            <p:cNvSpPr txBox="1"/>
            <p:nvPr/>
          </p:nvSpPr>
          <p:spPr>
            <a:xfrm>
              <a:off x="7284268" y="5012581"/>
              <a:ext cx="18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超圓體(P)" panose="020F0C00000000000000" pitchFamily="34" charset="-120"/>
                  <a:ea typeface="華康超圓體(P)" panose="020F0C00000000000000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2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CD28A31-8DB3-4196-A2AE-27B502F1F9D0}"/>
              </a:ext>
            </a:extLst>
          </p:cNvPr>
          <p:cNvSpPr txBox="1"/>
          <p:nvPr/>
        </p:nvSpPr>
        <p:spPr>
          <a:xfrm>
            <a:off x="1822450" y="578366"/>
            <a:ext cx="854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B05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00206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Delicious snacks</a:t>
            </a:r>
            <a:endParaRPr lang="zh-TW" altLang="en-US" sz="4400" dirty="0">
              <a:solidFill>
                <a:srgbClr val="00206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F0C6978-28C1-4D01-8523-E0EC85950514}"/>
              </a:ext>
            </a:extLst>
          </p:cNvPr>
          <p:cNvGrpSpPr/>
          <p:nvPr/>
        </p:nvGrpSpPr>
        <p:grpSpPr>
          <a:xfrm>
            <a:off x="555626" y="2452684"/>
            <a:ext cx="11080748" cy="1952625"/>
            <a:chOff x="555626" y="2452684"/>
            <a:chExt cx="11080748" cy="195262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5206F18-D4ED-413E-87E5-A9F4B7487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6" y="2452684"/>
              <a:ext cx="2590800" cy="19526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9BDFF5A-F67E-4AE5-86D0-6C5BF4F6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25" y="2452684"/>
              <a:ext cx="2590800" cy="19526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F55B292-9EE6-446E-B940-5BE7ABA8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424" y="2452684"/>
              <a:ext cx="2647950" cy="1952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67F431-2BC5-4ED0-A4B4-CF548E2F79E1}"/>
              </a:ext>
            </a:extLst>
          </p:cNvPr>
          <p:cNvSpPr txBox="1"/>
          <p:nvPr/>
        </p:nvSpPr>
        <p:spPr>
          <a:xfrm>
            <a:off x="952500" y="46532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360E293-A6E3-4FAE-8F8C-4B361421A95A}"/>
              </a:ext>
            </a:extLst>
          </p:cNvPr>
          <p:cNvSpPr txBox="1"/>
          <p:nvPr/>
        </p:nvSpPr>
        <p:spPr>
          <a:xfrm>
            <a:off x="5508625" y="465329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12DD01-9669-400E-957F-B8400BFC1123}"/>
              </a:ext>
            </a:extLst>
          </p:cNvPr>
          <p:cNvSpPr txBox="1"/>
          <p:nvPr/>
        </p:nvSpPr>
        <p:spPr>
          <a:xfrm>
            <a:off x="9544050" y="465329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5164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5" baseType="lpstr">
      <vt:lpstr>華康行書體</vt:lpstr>
      <vt:lpstr>華康海報體W9</vt:lpstr>
      <vt:lpstr>華康特粗楷體</vt:lpstr>
      <vt:lpstr>華康童童體</vt:lpstr>
      <vt:lpstr>華康超圓體(P)</vt:lpstr>
      <vt:lpstr>華康龍門石碑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2025-04-01T01:50:04Z</dcterms:created>
  <dcterms:modified xsi:type="dcterms:W3CDTF">2025-06-10T02:08:44Z</dcterms:modified>
</cp:coreProperties>
</file>