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33FF"/>
    <a:srgbClr val="800080"/>
    <a:srgbClr val="CC00CC"/>
    <a:srgbClr val="BE2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7C9AF-7412-4F26-B4C4-A73EF56CC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5EB51EC-7C3B-4C0B-82BA-A47069CD2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272A4F-7642-4670-816B-576BCB75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379D-CB1E-4CA1-A502-C670A01D56F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E9D133-CC34-49D3-914C-56A74EE9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8F8131-5BDD-49EE-8AC0-18F92F28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C261-A8F1-490D-BB28-941A0E5836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64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6F08F5-867D-46B0-9207-CB522A08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4095845-2F7C-4D2A-96B2-E22385F53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D5F14E-AD44-4345-B21D-0003714E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379D-CB1E-4CA1-A502-C670A01D56F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1BEDBD-6E9C-4414-A2D5-27D01224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AFA0BB-5113-4705-BFB3-FB56FCEF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C261-A8F1-490D-BB28-941A0E5836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2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92AAE31-74A7-4000-B491-F5AEDDD4E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FD08556-4CEE-4000-A168-5E796E3A5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03EDDF-ACC6-444C-9810-3E1BC1B7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379D-CB1E-4CA1-A502-C670A01D56F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DFD3DB-405A-46E9-9A09-04CCC069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8175C5-9207-4E4B-A70F-F819944F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C261-A8F1-490D-BB28-941A0E5836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77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2B6054-9C52-4E7D-93DA-1D74ED03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590009-A7E0-40AA-BA91-E306E8FD4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6194A2-8B9D-4DC8-A099-E248A415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379D-CB1E-4CA1-A502-C670A01D56F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4A0A90-7451-41D7-8A10-64C2D7B6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BD971C-290B-44A9-8CC0-201BE6F7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C261-A8F1-490D-BB28-941A0E5836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69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74EC65-1E06-4C73-A070-FAD3C458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322A91-8E0F-4A37-8C0C-A08A6ADBE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2B84A0-3DE4-4279-ABFE-0FE0B4D8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379D-CB1E-4CA1-A502-C670A01D56F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C09667-53EE-4519-9091-E671A5C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D7B29F-3D05-4190-8299-A9E1916C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C261-A8F1-490D-BB28-941A0E5836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99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35591-3271-4C40-9782-8A8AF582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B15C58-07DA-4BC3-8FB1-103F95693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5419F2B-79D0-4CAE-9033-6F476B6F1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ED485E-FC5F-45B2-845C-C9A22AAD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379D-CB1E-4CA1-A502-C670A01D56F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0AE8FBB-A544-4437-982B-353BFCE9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2A641F6-2858-488B-A6B4-96177EBD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C261-A8F1-490D-BB28-941A0E5836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04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948B23-526A-444F-81B2-43E4C920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2467F82-92DE-4DEB-90C3-16C697248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0D51D2F-7916-47F9-85B8-384A0789C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1585E18-97F1-40ED-AF8F-8F620E6EB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68E8A23-F4D7-418F-A996-EAFBFEE47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F6FFFCE-1288-43BC-B3DA-C287F1E8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379D-CB1E-4CA1-A502-C670A01D56F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D2003C-39FE-48AE-850F-7F7E1498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706AC3D-725E-4AFE-BEEC-C3AB5BCB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C261-A8F1-490D-BB28-941A0E5836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23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66961B-37E5-4B32-A2CE-B069C203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F3F8C3F-1BD2-471C-B954-B3BCCC69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379D-CB1E-4CA1-A502-C670A01D56F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1A1DC9E-AB22-4C61-A2DC-C88F0E77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F150A3-CF03-4147-8B89-9B087A12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C261-A8F1-490D-BB28-941A0E5836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02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0E04F8F-4414-4703-AE61-D4F5A345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379D-CB1E-4CA1-A502-C670A01D56F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32284E9-4BA8-4437-A1A2-935DF294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4B7C71-79DE-403E-96AF-CF685DE7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C261-A8F1-490D-BB28-941A0E5836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97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C4ECE6-28FE-4808-B543-08C1B4AE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BE4E47-3EA9-490D-BFFA-76DA40B66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3F25536-1A54-4876-9B6F-D687A5465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2E81F01-689A-491A-B078-5A6650B1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379D-CB1E-4CA1-A502-C670A01D56F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A5A869A-237F-45D5-8858-9C83C354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18C0BE9-6008-46F6-9079-7CBBADBE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C261-A8F1-490D-BB28-941A0E5836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8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8FBC15-71BB-4DCC-A84F-19471C22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18E7A54-1F72-48A3-8012-61D86186A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B4E89C-9D9E-4E0C-8C88-9324F7CD9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829775-BBD4-41BA-BA57-ED76A502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379D-CB1E-4CA1-A502-C670A01D56F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ACE62CB-0F3B-4C97-A967-9807957C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EEA147-BCB1-46FE-8FB6-14F0B5D5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C261-A8F1-490D-BB28-941A0E5836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51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CB36E8E-B70B-4E71-9A7D-1C20DB19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8CD52E-5D26-4780-B1E9-10E8878DA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9317F8-E037-45F0-AF16-9E9DAF7D8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1379D-CB1E-4CA1-A502-C670A01D56F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2A6729-C403-41E0-BC4A-12E873342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D978F6-A895-4A40-AD69-3E27733B5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3C261-A8F1-490D-BB28-941A0E5836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17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1D09DEA-8889-47F3-87EB-5CC2F15F1518}"/>
              </a:ext>
            </a:extLst>
          </p:cNvPr>
          <p:cNvSpPr/>
          <p:nvPr/>
        </p:nvSpPr>
        <p:spPr>
          <a:xfrm>
            <a:off x="2733540" y="1066800"/>
            <a:ext cx="6724919" cy="37797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bg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>
                  <a:solidFill>
                    <a:schemeClr val="bg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F3D2439-595D-4084-88E7-FD0E1644C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3" y="2580172"/>
            <a:ext cx="3268134" cy="245110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7CC7557-94FA-4E8F-8C07-A62E25D44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85" y="1893312"/>
            <a:ext cx="6593430" cy="432968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5DC91B10-EA4D-4478-956C-C0CD0C831EB2}"/>
              </a:ext>
            </a:extLst>
          </p:cNvPr>
          <p:cNvSpPr txBox="1"/>
          <p:nvPr/>
        </p:nvSpPr>
        <p:spPr>
          <a:xfrm>
            <a:off x="4682065" y="1662480"/>
            <a:ext cx="282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3333FF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淡水八里一日遊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922FCF4-43AA-4482-8168-A2E332A8BC98}"/>
              </a:ext>
            </a:extLst>
          </p:cNvPr>
          <p:cNvSpPr txBox="1"/>
          <p:nvPr/>
        </p:nvSpPr>
        <p:spPr>
          <a:xfrm>
            <a:off x="10549466" y="5223933"/>
            <a:ext cx="181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33CC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班級：</a:t>
            </a:r>
            <a:r>
              <a:rPr lang="en-US" altLang="zh-TW" sz="2000" dirty="0">
                <a:solidFill>
                  <a:srgbClr val="FF33CC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404</a:t>
            </a:r>
          </a:p>
          <a:p>
            <a:r>
              <a:rPr lang="zh-TW" altLang="en-US" sz="2000" dirty="0">
                <a:solidFill>
                  <a:srgbClr val="FF33CC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座號：</a:t>
            </a:r>
            <a:r>
              <a:rPr lang="en-US" altLang="zh-TW" sz="2000" dirty="0">
                <a:solidFill>
                  <a:srgbClr val="FF33CC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09</a:t>
            </a:r>
            <a:endParaRPr lang="zh-TW" altLang="en-US" sz="2000" dirty="0">
              <a:solidFill>
                <a:srgbClr val="FF33CC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pic>
        <p:nvPicPr>
          <p:cNvPr id="5" name="03-music">
            <a:hlinkClick r:id="" action="ppaction://media"/>
            <a:extLst>
              <a:ext uri="{FF2B5EF4-FFF2-40B4-BE49-F238E27FC236}">
                <a16:creationId xmlns:a16="http://schemas.microsoft.com/office/drawing/2014/main" id="{CAAD9B2D-E1A2-4701-B78E-46E893AD3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9307" y="3196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5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274AFD2-FB40-4116-A4D8-92184A76BAA8}"/>
              </a:ext>
            </a:extLst>
          </p:cNvPr>
          <p:cNvSpPr txBox="1"/>
          <p:nvPr/>
        </p:nvSpPr>
        <p:spPr>
          <a:xfrm>
            <a:off x="1950720" y="902208"/>
            <a:ext cx="8119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CC00CC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這裡超好玩</a:t>
            </a:r>
            <a:r>
              <a:rPr lang="zh-TW" altLang="en-US" sz="44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 </a:t>
            </a:r>
            <a:r>
              <a:rPr lang="en-US" altLang="zh-TW" sz="4400" dirty="0">
                <a:solidFill>
                  <a:srgbClr val="FF33CC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So much fun here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11A28896-2E0E-4698-8CE0-844B0A531F18}"/>
              </a:ext>
            </a:extLst>
          </p:cNvPr>
          <p:cNvGrpSpPr/>
          <p:nvPr/>
        </p:nvGrpSpPr>
        <p:grpSpPr>
          <a:xfrm rot="20891339">
            <a:off x="1631265" y="2514063"/>
            <a:ext cx="4272855" cy="2895338"/>
            <a:chOff x="1631265" y="2514063"/>
            <a:chExt cx="4272855" cy="289533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4675A35-E9CD-432B-9323-68D033E81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560" y="2933032"/>
              <a:ext cx="1981200" cy="1709195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DCE8264-B0B1-4E33-AC77-A998DC3B5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265" y="2514063"/>
              <a:ext cx="4272855" cy="2895338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2EB0CD8-81C1-4FDA-81CB-FD9DE43A9B67}"/>
                </a:ext>
              </a:extLst>
            </p:cNvPr>
            <p:cNvSpPr txBox="1"/>
            <p:nvPr/>
          </p:nvSpPr>
          <p:spPr>
            <a:xfrm>
              <a:off x="3530627" y="4830363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chemeClr val="accent5">
                      <a:lumMod val="75000"/>
                    </a:schemeClr>
                  </a:solidFill>
                  <a:latin typeface="華康布丁體W7" panose="040B0709000000000000" pitchFamily="81" charset="-120"/>
                  <a:ea typeface="華康布丁體W7" panose="040B0709000000000000" pitchFamily="81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E9AFD337-5BCD-4FBF-9AFC-6B9864926E14}"/>
              </a:ext>
            </a:extLst>
          </p:cNvPr>
          <p:cNvGrpSpPr/>
          <p:nvPr/>
        </p:nvGrpSpPr>
        <p:grpSpPr>
          <a:xfrm rot="768567">
            <a:off x="6680202" y="2415707"/>
            <a:ext cx="4357470" cy="3353818"/>
            <a:chOff x="6680202" y="2415707"/>
            <a:chExt cx="4357470" cy="3353818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16A537B-30CA-492E-81A0-5345ABC9B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8192" y="2933032"/>
              <a:ext cx="2692400" cy="20574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1AB30313-F895-40E6-A0C0-DF9A8A6D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202" y="2415707"/>
              <a:ext cx="4357470" cy="3353818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F736C83-8F31-4B05-88DB-E687CAA68990}"/>
                </a:ext>
              </a:extLst>
            </p:cNvPr>
            <p:cNvSpPr txBox="1"/>
            <p:nvPr/>
          </p:nvSpPr>
          <p:spPr>
            <a:xfrm>
              <a:off x="8055525" y="4987211"/>
              <a:ext cx="1337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BE26AC"/>
                  </a:solidFill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68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59BB43-E5F5-4F5D-88D3-BFC55CA9D258}"/>
              </a:ext>
            </a:extLst>
          </p:cNvPr>
          <p:cNvSpPr/>
          <p:nvPr/>
        </p:nvSpPr>
        <p:spPr>
          <a:xfrm>
            <a:off x="2678462" y="678934"/>
            <a:ext cx="6835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33CC"/>
                </a:solidFill>
              </a:rPr>
              <a:t>美</a:t>
            </a:r>
            <a:r>
              <a:rPr lang="zh-TW" altLang="en-US" sz="4400" dirty="0">
                <a:solidFill>
                  <a:srgbClr val="CC00CC"/>
                </a:solidFill>
              </a:rPr>
              <a:t>味</a:t>
            </a:r>
            <a:r>
              <a:rPr lang="zh-TW" altLang="en-US" sz="4400" dirty="0">
                <a:solidFill>
                  <a:srgbClr val="7030A0"/>
                </a:solidFill>
              </a:rPr>
              <a:t>的</a:t>
            </a:r>
            <a:r>
              <a:rPr lang="zh-TW" altLang="en-US" sz="4400" dirty="0">
                <a:solidFill>
                  <a:schemeClr val="accent4"/>
                </a:solidFill>
              </a:rPr>
              <a:t>小</a:t>
            </a:r>
            <a:r>
              <a:rPr lang="zh-TW" altLang="en-US" sz="4400" dirty="0">
                <a:solidFill>
                  <a:srgbClr val="FF0000"/>
                </a:solidFill>
              </a:rPr>
              <a:t>吃</a:t>
            </a:r>
            <a:r>
              <a:rPr lang="zh-TW" altLang="en-US" sz="4400" dirty="0"/>
              <a:t> </a:t>
            </a:r>
            <a:r>
              <a:rPr lang="en-US" altLang="zh-TW" sz="4400" dirty="0">
                <a:solidFill>
                  <a:srgbClr val="800080"/>
                </a:solidFill>
              </a:rPr>
              <a:t>Delicious</a:t>
            </a:r>
            <a:r>
              <a:rPr lang="en-US" altLang="zh-TW" sz="4400" dirty="0"/>
              <a:t> </a:t>
            </a:r>
            <a:r>
              <a:rPr lang="en-US" altLang="zh-TW" sz="4400" dirty="0">
                <a:solidFill>
                  <a:srgbClr val="00B050"/>
                </a:solidFill>
              </a:rPr>
              <a:t>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188DA81-9871-4331-8272-A086EEA2D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62" y="2659558"/>
            <a:ext cx="2590800" cy="195262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0DB1CF1-736F-4DE0-8727-478972FDF55D}"/>
              </a:ext>
            </a:extLst>
          </p:cNvPr>
          <p:cNvSpPr txBox="1"/>
          <p:nvPr/>
        </p:nvSpPr>
        <p:spPr>
          <a:xfrm>
            <a:off x="1772530" y="4783667"/>
            <a:ext cx="194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阿婆鐵蛋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14750C9-35B6-4268-890A-45BD3517E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59557"/>
            <a:ext cx="2590800" cy="195262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95F6BF6-C467-4976-98F2-3091AEED7BFA}"/>
              </a:ext>
            </a:extLst>
          </p:cNvPr>
          <p:cNvSpPr txBox="1"/>
          <p:nvPr/>
        </p:nvSpPr>
        <p:spPr>
          <a:xfrm>
            <a:off x="5444066" y="4783667"/>
            <a:ext cx="1693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炸蝦捲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71814C0-6E6B-4CBB-A8AA-6E00A49A9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88" y="2659557"/>
            <a:ext cx="2647950" cy="1952625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20CD474-354D-40CF-B0F0-39BD023EC5E5}"/>
              </a:ext>
            </a:extLst>
          </p:cNvPr>
          <p:cNvSpPr txBox="1"/>
          <p:nvPr/>
        </p:nvSpPr>
        <p:spPr>
          <a:xfrm>
            <a:off x="8864598" y="4783667"/>
            <a:ext cx="183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6954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華康布丁體W7</vt:lpstr>
      <vt:lpstr>華康海報體W9</vt:lpstr>
      <vt:lpstr>華康勘亭流</vt:lpstr>
      <vt:lpstr>華康超明體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2025-04-10T06:33:50Z</dcterms:created>
  <dcterms:modified xsi:type="dcterms:W3CDTF">2025-06-19T06:36:13Z</dcterms:modified>
</cp:coreProperties>
</file>