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64F22-9AD7-4933-8929-8652D9AAC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9DC645-EDF6-48F5-A4EB-F526E1FFE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9718B1-268E-4993-A3A8-55A3FBA5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F4E51F-5FAB-454D-927F-60712912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FAE70D-A732-4BD0-916B-D3598F8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27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9B0919-ADDD-40A9-847C-73B8696A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AA8BE7A-DDB8-4AC9-A5B6-9DFC9B71E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DFF092-45FE-44B5-B633-A12A2290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5017E7-4E20-404A-81F8-5F7C24A0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1D1325-AC6B-4E0B-B7CD-D8A3EAF7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45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3D46243-3479-4CF0-A740-2093918DD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4F6D82-C231-4DF3-BBF4-C43434E72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FD7C29-8275-4C06-AEBE-C216A09F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D587A6-5627-4C07-8E54-6462356E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5DEF3B-831D-4461-B040-85BC37F7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6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6F148F-17EB-432F-B3AD-5F78AC62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903D76-85A1-442F-AE86-52D066019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9CCB7A-2A07-40B4-B3A1-3B39DED2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DDFFCE-054C-4267-9F03-816D5EE1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32DD0A-C85A-4A28-AB33-35DF82FA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11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300B8C-8C9F-45F8-B3DE-BCC676C2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162A71-1850-43F8-9E40-3C552BEB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E35F3B-4584-4CBF-A1E7-C66CA259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43E0C1-1A77-46BF-99A1-3E90BBE5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4E24F5-90E7-4FA1-8D5B-E648D9D1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14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5248CF-A820-4FFF-9524-7EE2814D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67CB70-9A3F-4E49-AF8E-3E8892E58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BC95EC-D734-438C-B456-BC1B96097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39CD74-6757-4C9E-973D-FE93EB54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9AF855-B91B-45B6-8698-FEF3712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4A0F63-334B-4E2F-BC18-B1B61B11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7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896E0-8E5D-4FFA-8FF4-B44308ED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BDBAE4-FAF4-4893-B8A3-48FF5BDA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6CC449-2AD8-421C-9308-BA6742EFA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1A1E35-1EBF-4CDE-8D01-6DC660F17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1D7AFBB-94A3-460B-8564-6F2C0FA73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D6DBF46-DEE5-4228-8384-C621F675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1FC0CB8-9067-4E94-BD54-4EA39F88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12B6578-BC0B-459A-8AB0-DA921C0B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56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0B79D-8751-4F05-A8CA-A327830C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03C5FB-C570-4D8B-9ACA-2B503812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231E6C0-AD20-4EF8-AAB3-7E2A15D4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600AE6-EA61-409F-B9C7-045CC1B5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62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3A63D41-9E0E-4B11-BA4F-F27BA2ED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1DA9520-2705-4049-9FD6-D8316A7C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400BE4-E78C-4DC2-A91E-ADF9967F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85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AFEEAB-C481-44FD-BBFA-E9679A3D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12ABED-DB43-4DEC-AEC8-74B09549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EB1FFDA-343A-498C-AD89-4B15EBAB3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57D25F-F5FF-40A0-87A3-1D90516F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0C2C14-9CA7-4722-A54C-A383B408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1AC90C-DD25-47FC-A952-2502B4DF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7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19B374-1377-4251-8F37-AC76EA9C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D7CBFE4-58DC-4F96-B66A-47DDAD5FD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57FCC2-EA93-4F2E-B0CB-8435290E3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6C5BF6-F7D9-40D3-A8E3-99E6BCEC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ED5EF3C-0657-4604-BCAD-D56BE3D3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70A6A3-8A97-4464-B728-75E8C871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1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2A82852-B96E-4BB2-9E60-F2955C00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84B43D6-F5D5-4096-963E-E3A8F906D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D3A124-8BF8-45A0-AD1F-C87726767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0CC8-C724-4360-8B01-C74ED3284AB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8817C3-8DE0-4940-BA4B-9EE1E39BF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CEED0-FF4F-41A5-B2AB-A12D87310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BE45-5141-4159-A87D-1A42E0D0B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83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84D1EBC-D869-47E1-A5BB-3BBFD905D1C2}"/>
              </a:ext>
            </a:extLst>
          </p:cNvPr>
          <p:cNvSpPr/>
          <p:nvPr/>
        </p:nvSpPr>
        <p:spPr>
          <a:xfrm>
            <a:off x="2944885" y="541867"/>
            <a:ext cx="6690181" cy="33525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404DC8-6D42-47BE-8417-253BDCD97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35" y="2607432"/>
            <a:ext cx="3431826" cy="257386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E17F743-1A23-4432-AE7A-A0F2C7E10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87" y="1845733"/>
            <a:ext cx="6962436" cy="4572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D69E7D5-1C10-444F-A966-3C3FD5166F72}"/>
              </a:ext>
            </a:extLst>
          </p:cNvPr>
          <p:cNvSpPr txBox="1"/>
          <p:nvPr/>
        </p:nvSpPr>
        <p:spPr>
          <a:xfrm>
            <a:off x="5058075" y="1295397"/>
            <a:ext cx="295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29CC140-D5B9-4D00-BFB8-6BA44318147A}"/>
              </a:ext>
            </a:extLst>
          </p:cNvPr>
          <p:cNvSpPr txBox="1"/>
          <p:nvPr/>
        </p:nvSpPr>
        <p:spPr>
          <a:xfrm>
            <a:off x="10668000" y="52236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班級：</a:t>
            </a:r>
            <a:r>
              <a:rPr lang="en-US" altLang="zh-TW" dirty="0">
                <a:solidFill>
                  <a:srgbClr val="7030A0"/>
                </a:solidFill>
              </a:rPr>
              <a:t>403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座號：</a:t>
            </a:r>
            <a:r>
              <a:rPr lang="en-US" altLang="zh-TW" dirty="0">
                <a:solidFill>
                  <a:srgbClr val="7030A0"/>
                </a:solidFill>
              </a:rPr>
              <a:t>31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6EBE909A-BB84-44CD-A540-756102A8F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0504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9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970B74-E911-4B9A-BD8F-908A79F8EE6E}"/>
              </a:ext>
            </a:extLst>
          </p:cNvPr>
          <p:cNvSpPr txBox="1"/>
          <p:nvPr/>
        </p:nvSpPr>
        <p:spPr>
          <a:xfrm>
            <a:off x="2417979" y="728633"/>
            <a:ext cx="790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  <a:latin typeface="華康龍門石碑" panose="03000909000000000000" pitchFamily="65" charset="-120"/>
                <a:ea typeface="華康龍門石碑" panose="03000909000000000000" pitchFamily="65" charset="-120"/>
              </a:rPr>
              <a:t>這裡超好玩 </a:t>
            </a:r>
            <a:r>
              <a:rPr lang="en-US" altLang="zh-TW" sz="4400" dirty="0">
                <a:solidFill>
                  <a:srgbClr val="FFC000"/>
                </a:solidFill>
                <a:latin typeface="華康龍門石碑" panose="03000909000000000000" pitchFamily="65" charset="-120"/>
                <a:ea typeface="華康龍門石碑" panose="03000909000000000000" pitchFamily="65" charset="-120"/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A13085C-18CE-4413-963C-386A851AD062}"/>
              </a:ext>
            </a:extLst>
          </p:cNvPr>
          <p:cNvGrpSpPr/>
          <p:nvPr/>
        </p:nvGrpSpPr>
        <p:grpSpPr>
          <a:xfrm rot="21298637">
            <a:off x="615465" y="2075001"/>
            <a:ext cx="5251450" cy="3558446"/>
            <a:chOff x="454599" y="1987221"/>
            <a:chExt cx="5251450" cy="355844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3F3AE46-F62C-4DE3-916D-2F1DD64A7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396959"/>
              <a:ext cx="2438400" cy="1980307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46717167-0DD7-49A7-BE31-36FD65518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99" y="1987221"/>
              <a:ext cx="5251450" cy="3558446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E26CB3C9-B968-4439-A1BF-47E9C3879B2B}"/>
                </a:ext>
              </a:extLst>
            </p:cNvPr>
            <p:cNvSpPr txBox="1"/>
            <p:nvPr/>
          </p:nvSpPr>
          <p:spPr>
            <a:xfrm>
              <a:off x="2705100" y="498686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FF33CC"/>
                  </a:solidFill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780EA3E8-C8E2-4B35-B129-022BEEC97AEE}"/>
              </a:ext>
            </a:extLst>
          </p:cNvPr>
          <p:cNvGrpSpPr/>
          <p:nvPr/>
        </p:nvGrpSpPr>
        <p:grpSpPr>
          <a:xfrm rot="267882">
            <a:off x="6708072" y="2076618"/>
            <a:ext cx="5019347" cy="3863246"/>
            <a:chOff x="6780323" y="2114221"/>
            <a:chExt cx="5019347" cy="386324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9341A57-7122-4BD7-9A09-3001F377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333" y="2691779"/>
              <a:ext cx="2863039" cy="235435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F33A427-7CCB-4351-9674-67EEDAD67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323" y="2114221"/>
              <a:ext cx="5019347" cy="3863246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35CEA8F7-9C2A-45A7-8554-38B947541B89}"/>
                </a:ext>
              </a:extLst>
            </p:cNvPr>
            <p:cNvSpPr txBox="1"/>
            <p:nvPr/>
          </p:nvSpPr>
          <p:spPr>
            <a:xfrm>
              <a:off x="8212667" y="5046132"/>
              <a:ext cx="1566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33CC"/>
                  </a:solidFill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229996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85E801-C7AD-4046-9EAC-E43A92B3D686}"/>
              </a:ext>
            </a:extLst>
          </p:cNvPr>
          <p:cNvSpPr/>
          <p:nvPr/>
        </p:nvSpPr>
        <p:spPr>
          <a:xfrm>
            <a:off x="3048000" y="61981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latin typeface="華康超特楷體" panose="03000E09000000000000" pitchFamily="65" charset="-120"/>
                <a:ea typeface="華康超特楷體" panose="03000E09000000000000" pitchFamily="65" charset="-120"/>
              </a:rPr>
              <a:t>美味的小吃 Delicious snacks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6699108-8AF6-46B3-84D8-D4D7717C3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671762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63EBE1F-AB5E-4016-9A8D-3183D2755370}"/>
              </a:ext>
            </a:extLst>
          </p:cNvPr>
          <p:cNvSpPr txBox="1"/>
          <p:nvPr/>
        </p:nvSpPr>
        <p:spPr>
          <a:xfrm>
            <a:off x="2433637" y="500062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B0F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阿婆鐵蛋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B291663-BBF0-4A19-9205-01CE95BAE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671762"/>
            <a:ext cx="25908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2C126EA-99CE-4345-BF9C-60158D2838AF}"/>
              </a:ext>
            </a:extLst>
          </p:cNvPr>
          <p:cNvSpPr/>
          <p:nvPr/>
        </p:nvSpPr>
        <p:spPr>
          <a:xfrm>
            <a:off x="6143194" y="500062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00B0F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炸蝦捲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3C10F36-B9F9-4500-B14C-5C26B2CAF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2671762"/>
            <a:ext cx="26479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CFB59E8-F497-4DD7-BF34-A519B0B8FCC5}"/>
              </a:ext>
            </a:extLst>
          </p:cNvPr>
          <p:cNvSpPr/>
          <p:nvPr/>
        </p:nvSpPr>
        <p:spPr>
          <a:xfrm>
            <a:off x="9259417" y="500062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00B0F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2217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華康海報體W9</vt:lpstr>
      <vt:lpstr>華康彩帶體</vt:lpstr>
      <vt:lpstr>華康超特楷體</vt:lpstr>
      <vt:lpstr>華康超圓體(P)</vt:lpstr>
      <vt:lpstr>華康龍門石碑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2025-04-10T05:41:55Z</dcterms:created>
  <dcterms:modified xsi:type="dcterms:W3CDTF">2025-06-19T05:52:42Z</dcterms:modified>
</cp:coreProperties>
</file>