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99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C24928-4573-4415-A6F7-E2C4107E3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6146FA9-75E7-48B5-BF41-0F7D9A888F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B64C492-00E6-4BF8-8F6E-9D23CE02A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EE15-D8D4-4032-A401-C30EBEF12BA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7F35857-0E92-4E21-9556-70D6CFBA1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8182A8B-0FDF-4FFE-A668-8313D233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E688-E6A1-4C76-BB9B-D4BDBF2FDD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0420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A3BB90-ED6A-4A3F-B8E5-F509589C5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8E13494-D155-45AF-8265-5054F8164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F91162F-B11F-4EA7-98D2-2714C66DE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EE15-D8D4-4032-A401-C30EBEF12BA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C41768C-9BB3-4C6A-857D-5A5A25C6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88A6D81-1A82-43C2-8627-F25820443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E688-E6A1-4C76-BB9B-D4BDBF2FDD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8223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A39D705-3718-4686-B082-DF37CD58DA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0BFB416-114B-46AF-89B4-BD4BE1D74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F2AD8B1-3696-4DE2-895F-3B6C60A95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EE15-D8D4-4032-A401-C30EBEF12BA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E8EA292-058F-4EA7-BF3C-2904149BB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0975A0D-1CB6-4944-ADB2-790EEADF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E688-E6A1-4C76-BB9B-D4BDBF2FDD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541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FDC9A9-D5FA-4B5F-B890-642C16E2E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D496EC2-745C-47C6-A398-AC7B6A60C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3664983-062D-455B-B25F-7880DA00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EE15-D8D4-4032-A401-C30EBEF12BA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2EAE7EC-A780-46E1-A1C6-AA70D5EE7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04583A5-1BA5-4854-A082-CDBB1138A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E688-E6A1-4C76-BB9B-D4BDBF2FDD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6860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18450E-1850-4789-804A-10AA009F2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C1F3AD4-BFD4-4829-802F-CE02052DA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1F15D35-B32B-4A78-B1CC-0BFC6F304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EE15-D8D4-4032-A401-C30EBEF12BA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73D9AAC-343F-41D7-8C1A-CD556847E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7478706-8A1C-4FD6-A655-A2DA2E05A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E688-E6A1-4C76-BB9B-D4BDBF2FDD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8249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592DAF-CF48-4DA7-B162-6F91D047A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EA78D9F-528A-44EB-8542-1DACD3DC6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DD44B76-F2E6-4F15-9640-4CACCC770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C5F0783-AA93-4958-B661-8203D17B3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EE15-D8D4-4032-A401-C30EBEF12BA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67FF4E0-FD4E-4AF9-8DEA-997DF922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DD381CC-A209-4AA8-8433-572F247E8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E688-E6A1-4C76-BB9B-D4BDBF2FDD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253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F7C167-3397-4CA5-B246-37A7D71AD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4CB08B9-400A-40AE-8A62-2B6D8F85D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8FA4357-5CA1-4AF8-82AB-C0F77265A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E3085EE-C01A-4A0A-9F29-45D7359FF2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0324BBA-A542-4276-A86C-1C7123449D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9A2FCE9-5504-4CC7-9456-B98DB0E35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EE15-D8D4-4032-A401-C30EBEF12BA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9ABF011-544D-4952-937D-1B54A3EC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D66353C-4C40-4772-BBAD-3B9B2B072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E688-E6A1-4C76-BB9B-D4BDBF2FDD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036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A72446-4B22-47FB-8B9B-ECC2CF997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DBAF21B-FFBD-4DB1-A070-8CC228E7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EE15-D8D4-4032-A401-C30EBEF12BA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51BA17F-972C-4C09-B11D-18A724941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B71305D-F2C3-46D2-B453-D428875C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E688-E6A1-4C76-BB9B-D4BDBF2FDD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328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CE3425C-21EF-4AA1-B43B-C422ABEB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EE15-D8D4-4032-A401-C30EBEF12BA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E034F11-DB33-4FDC-8EE8-5CFB26D72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0E4B775-4856-485C-9A93-449EA2940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E688-E6A1-4C76-BB9B-D4BDBF2FDD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605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450795-8039-4A05-BC9B-DCDB403CA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7D79B9C-C48A-4FF6-8031-BC72E38C7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7B95078-6729-4B3F-8D40-2DB8CB44C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ADBFEBB-363A-4D27-B421-C9BDC2F5A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EE15-D8D4-4032-A401-C30EBEF12BA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985C5B6-C4A1-42AF-B0B3-CF799A224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2F648A2-6C6E-45DC-8D6D-E6B1C0D96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E688-E6A1-4C76-BB9B-D4BDBF2FDD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152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3827C1-75BC-4F09-9EB3-D6C30277B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7D2B1B8-298E-4358-A162-96CB131BFF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74422B7-8CE8-496D-82BD-95698F784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E89F457-1247-4906-9AD8-8DA0C420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EE15-D8D4-4032-A401-C30EBEF12BA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63C76B7-2BD9-43EE-BA85-814B4C8F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EC10F9F-6759-419A-99BE-823851206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CE688-E6A1-4C76-BB9B-D4BDBF2FDD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163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3587DE5-0F43-4C20-8583-16453330D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689F3D6-DDCB-4A50-9546-83C99F96D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E092147-EF14-4DC5-B308-0285A01250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0EE15-D8D4-4032-A401-C30EBEF12BA3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5C729FC-202A-47B1-9761-C6860E55B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735CA2C-ACCE-43C1-94DC-090E823E5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CE688-E6A1-4C76-BB9B-D4BDBF2FDD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881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97A3BA10-2294-4D69-B13B-E7F2010FB6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533" y="2190750"/>
            <a:ext cx="3302000" cy="24765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757683B-EB83-4612-972E-8288BFCC5866}"/>
              </a:ext>
            </a:extLst>
          </p:cNvPr>
          <p:cNvSpPr/>
          <p:nvPr/>
        </p:nvSpPr>
        <p:spPr>
          <a:xfrm>
            <a:off x="2589608" y="664402"/>
            <a:ext cx="6724918" cy="3916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dirty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CC99FF">
                        <a:shade val="30000"/>
                        <a:satMod val="115000"/>
                      </a:srgbClr>
                    </a:gs>
                    <a:gs pos="50000">
                      <a:srgbClr val="CC99FF">
                        <a:shade val="67500"/>
                        <a:satMod val="115000"/>
                      </a:srgbClr>
                    </a:gs>
                    <a:gs pos="100000">
                      <a:srgbClr val="CC99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dirty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CC99FF">
                        <a:shade val="30000"/>
                        <a:satMod val="115000"/>
                      </a:srgbClr>
                    </a:gs>
                    <a:gs pos="50000">
                      <a:srgbClr val="CC99FF">
                        <a:shade val="67500"/>
                        <a:satMod val="115000"/>
                      </a:srgbClr>
                    </a:gs>
                    <a:gs pos="100000">
                      <a:srgbClr val="CC99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</a:t>
            </a:r>
            <a:r>
              <a:rPr lang="en-US" altLang="zh-TW" sz="6000" dirty="0" err="1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CC99FF">
                        <a:shade val="30000"/>
                        <a:satMod val="115000"/>
                      </a:srgbClr>
                    </a:gs>
                    <a:gs pos="50000">
                      <a:srgbClr val="CC99FF">
                        <a:shade val="67500"/>
                        <a:satMod val="115000"/>
                      </a:srgbClr>
                    </a:gs>
                    <a:gs pos="100000">
                      <a:srgbClr val="CC99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Gooxdw</a:t>
            </a:r>
            <a:endParaRPr lang="en-US" altLang="zh-TW" sz="6000" dirty="0">
              <a:ln w="19050">
                <a:solidFill>
                  <a:schemeClr val="bg1"/>
                </a:solidFill>
              </a:ln>
              <a:gradFill flip="none" rotWithShape="1">
                <a:gsLst>
                  <a:gs pos="0">
                    <a:srgbClr val="CC99FF">
                      <a:shade val="30000"/>
                      <a:satMod val="115000"/>
                    </a:srgbClr>
                  </a:gs>
                  <a:gs pos="50000">
                    <a:srgbClr val="CC99FF">
                      <a:shade val="67500"/>
                      <a:satMod val="115000"/>
                    </a:srgbClr>
                  </a:gs>
                  <a:gs pos="100000">
                    <a:srgbClr val="CC99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12DA08F-0422-4B88-89D1-81E14BE227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912" y="1935646"/>
            <a:ext cx="5963549" cy="3916065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D69D7093-31F6-4C5A-9AC8-F77F043D35B0}"/>
              </a:ext>
            </a:extLst>
          </p:cNvPr>
          <p:cNvSpPr txBox="1"/>
          <p:nvPr/>
        </p:nvSpPr>
        <p:spPr>
          <a:xfrm>
            <a:off x="4834467" y="1761067"/>
            <a:ext cx="2607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>
                <a:solidFill>
                  <a:srgbClr val="FF00FF"/>
                </a:solidFill>
              </a:rPr>
              <a:t>淡水八里一日遊</a:t>
            </a:r>
            <a:endParaRPr lang="zh-TW" altLang="en-US" sz="2400" dirty="0">
              <a:solidFill>
                <a:srgbClr val="FF00FF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B1B010B-A1BE-4EC8-8D25-AD761585322B}"/>
              </a:ext>
            </a:extLst>
          </p:cNvPr>
          <p:cNvSpPr txBox="1"/>
          <p:nvPr/>
        </p:nvSpPr>
        <p:spPr>
          <a:xfrm>
            <a:off x="9897532" y="4667250"/>
            <a:ext cx="1354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7" name="03-music">
            <a:hlinkClick r:id="" action="ppaction://media"/>
            <a:extLst>
              <a:ext uri="{FF2B5EF4-FFF2-40B4-BE49-F238E27FC236}">
                <a16:creationId xmlns:a16="http://schemas.microsoft.com/office/drawing/2014/main" id="{E4354CFD-F59C-4E25-BA62-6B7DACF6B6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70066" y="27262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6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FD40952-DF0E-43A8-A4AF-50DC24693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59885" cy="687899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01A1A98-16AF-4666-9506-F426CF051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42019"/>
            <a:ext cx="2590800" cy="1952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81E934D-B4E2-46E7-BBA5-48E9836A7E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52687"/>
            <a:ext cx="2590800" cy="1952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096F493-8147-4E2D-809F-B189386DCA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25" y="2528887"/>
            <a:ext cx="2647950" cy="1952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1F50151A-8B7F-4E01-BC8C-051A29D0EF8B}"/>
              </a:ext>
            </a:extLst>
          </p:cNvPr>
          <p:cNvSpPr txBox="1"/>
          <p:nvPr/>
        </p:nvSpPr>
        <p:spPr>
          <a:xfrm>
            <a:off x="2540000" y="499533"/>
            <a:ext cx="6426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9C2C1D6-70FB-408F-9595-134B3A2A7B96}"/>
              </a:ext>
            </a:extLst>
          </p:cNvPr>
          <p:cNvSpPr txBox="1"/>
          <p:nvPr/>
        </p:nvSpPr>
        <p:spPr>
          <a:xfrm>
            <a:off x="2074333" y="4405312"/>
            <a:ext cx="1202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阿婆鐵蛋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F98632A-CE25-4B8D-B334-0C6BF3441FCF}"/>
              </a:ext>
            </a:extLst>
          </p:cNvPr>
          <p:cNvSpPr txBox="1"/>
          <p:nvPr/>
        </p:nvSpPr>
        <p:spPr>
          <a:xfrm>
            <a:off x="3276600" y="710446"/>
            <a:ext cx="6590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CC99FF"/>
                </a:solidFill>
              </a:rPr>
              <a:t>美味的小吃 </a:t>
            </a:r>
            <a:r>
              <a:rPr lang="en-US" altLang="zh-TW" sz="3600" dirty="0">
                <a:solidFill>
                  <a:srgbClr val="CC99FF"/>
                </a:solidFill>
              </a:rPr>
              <a:t>Delicious snacks</a:t>
            </a:r>
            <a:endParaRPr lang="zh-TW" altLang="en-US" sz="3600" dirty="0">
              <a:solidFill>
                <a:srgbClr val="CC99FF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CA39E42-2F29-4DFD-9E30-1601826DC711}"/>
              </a:ext>
            </a:extLst>
          </p:cNvPr>
          <p:cNvSpPr txBox="1"/>
          <p:nvPr/>
        </p:nvSpPr>
        <p:spPr>
          <a:xfrm>
            <a:off x="5452533" y="448151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炸蝦捲</a:t>
            </a:r>
          </a:p>
        </p:txBody>
      </p:sp>
    </p:spTree>
    <p:extLst>
      <p:ext uri="{BB962C8B-B14F-4D97-AF65-F5344CB8AC3E}">
        <p14:creationId xmlns:p14="http://schemas.microsoft.com/office/powerpoint/2010/main" val="340914516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FC324D16-6050-43EF-92D0-FB8A068DE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9" y="-16764"/>
            <a:ext cx="12197419" cy="687476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5CB0ABC-D5DD-4031-B192-70698303394E}"/>
              </a:ext>
            </a:extLst>
          </p:cNvPr>
          <p:cNvSpPr/>
          <p:nvPr/>
        </p:nvSpPr>
        <p:spPr>
          <a:xfrm>
            <a:off x="1833123" y="556168"/>
            <a:ext cx="73901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rgbClr val="FF99FF"/>
                </a:solidFill>
                <a:latin typeface="Bauhaus 93" panose="04030905020B02020C02" pitchFamily="82" charset="0"/>
                <a:cs typeface="Courier New" panose="02070309020205020404" pitchFamily="49" charset="0"/>
              </a:rPr>
              <a:t>這裡超好玩</a:t>
            </a:r>
            <a:r>
              <a:rPr lang="zh-TW" altLang="en-US" sz="4400" dirty="0">
                <a:latin typeface="Bauhaus 93" panose="04030905020B02020C02" pitchFamily="82" charset="0"/>
                <a:cs typeface="Courier New" panose="02070309020205020404" pitchFamily="49" charset="0"/>
              </a:rPr>
              <a:t> </a:t>
            </a:r>
            <a:r>
              <a:rPr lang="en-US" altLang="zh-TW" sz="4400" dirty="0">
                <a:solidFill>
                  <a:srgbClr val="FF00FF"/>
                </a:solidFill>
                <a:latin typeface="Bauhaus 93" panose="04030905020B02020C02" pitchFamily="82" charset="0"/>
                <a:cs typeface="Courier New" panose="02070309020205020404" pitchFamily="49" charset="0"/>
              </a:rPr>
              <a:t>So much fun here</a:t>
            </a:r>
            <a:endParaRPr lang="zh-TW" altLang="en-US" sz="4400" dirty="0">
              <a:solidFill>
                <a:srgbClr val="FF00FF"/>
              </a:solidFill>
              <a:latin typeface="Bauhaus 93" panose="04030905020B02020C02" pitchFamily="82" charset="0"/>
              <a:cs typeface="Courier New" panose="02070309020205020404" pitchFamily="49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6DEE92D-2668-41E8-88DA-25ABEDD0B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9614">
            <a:off x="2647950" y="2607733"/>
            <a:ext cx="2171700" cy="18288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B9589B18-157A-4AF5-AD07-9EFC1EFE6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9157">
            <a:off x="1158419" y="2400243"/>
            <a:ext cx="4255469" cy="2883557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1FAEFE11-ACF2-4832-832E-E3DBF7E5C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2307">
            <a:off x="7137400" y="2713566"/>
            <a:ext cx="2692400" cy="20574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009C8A57-AC91-4D6B-991D-38F4E8C73D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0650">
            <a:off x="6516170" y="2202054"/>
            <a:ext cx="4261473" cy="3279932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32CA1AE0-CD79-425F-BD80-AC1567B1A2C9}"/>
              </a:ext>
            </a:extLst>
          </p:cNvPr>
          <p:cNvSpPr txBox="1"/>
          <p:nvPr/>
        </p:nvSpPr>
        <p:spPr>
          <a:xfrm rot="20813199">
            <a:off x="3519892" y="4572107"/>
            <a:ext cx="176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搭渡輪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49F06AA-E6C9-435B-9028-3A87756DCEFF}"/>
              </a:ext>
            </a:extLst>
          </p:cNvPr>
          <p:cNvSpPr txBox="1"/>
          <p:nvPr/>
        </p:nvSpPr>
        <p:spPr>
          <a:xfrm rot="866872">
            <a:off x="7778783" y="4743778"/>
            <a:ext cx="136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Bahnschrift SemiLight Condensed" panose="020B0502040204020203" pitchFamily="34" charset="0"/>
              </a:rPr>
              <a:t>騎自行車</a:t>
            </a:r>
          </a:p>
        </p:txBody>
      </p:sp>
    </p:spTree>
    <p:extLst>
      <p:ext uri="{BB962C8B-B14F-4D97-AF65-F5344CB8AC3E}">
        <p14:creationId xmlns:p14="http://schemas.microsoft.com/office/powerpoint/2010/main" val="4141496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29</Words>
  <Application>Microsoft Office PowerPoint</Application>
  <PresentationFormat>寬螢幕</PresentationFormat>
  <Paragraphs>8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2" baseType="lpstr">
      <vt:lpstr>華康海報體W9</vt:lpstr>
      <vt:lpstr>新細明體</vt:lpstr>
      <vt:lpstr>Arial</vt:lpstr>
      <vt:lpstr>Bahnschrift SemiLight Condensed</vt:lpstr>
      <vt:lpstr>Bauhaus 93</vt:lpstr>
      <vt:lpstr>Calibri</vt:lpstr>
      <vt:lpstr>Calibri Light</vt:lpstr>
      <vt:lpstr>Courier New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15</cp:revision>
  <dcterms:created xsi:type="dcterms:W3CDTF">2025-04-10T07:37:12Z</dcterms:created>
  <dcterms:modified xsi:type="dcterms:W3CDTF">2025-06-19T07:35:23Z</dcterms:modified>
</cp:coreProperties>
</file>