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40" d="100"/>
          <a:sy n="140" d="100"/>
        </p:scale>
        <p:origin x="-1272" y="-1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EC3E23-D62A-44CD-9DD8-C9829909C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054D8F8-689B-479D-A48A-480BC9A5D6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36F1E63-069D-4E89-841B-2858E87E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3EE9-9DA6-4AC7-9047-01B11456F66B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B275981-F59B-494A-9B7D-7D130B0D1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69E63E5-433E-4124-8C2D-18FC09F9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207A-D1A3-481A-8A5D-FE47101C12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8771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00EC2D-BAD8-47D4-BDDF-90509F63A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3EA906C-9FAA-4B64-886A-DDC4D25918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C1B85E8-9FC2-4AFA-94DA-0882185ED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3EE9-9DA6-4AC7-9047-01B11456F66B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1A9B317-66F1-4F9F-97FB-DBA07179B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698B89F-FA59-4917-B782-61B6746FB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207A-D1A3-481A-8A5D-FE47101C12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8626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4747EB3-173B-4610-BD44-D3C777270E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3E413C6-DF87-4FC9-AC25-C554DBD21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A2FC418-EEEE-438D-A0D2-EF7E40EB2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3EE9-9DA6-4AC7-9047-01B11456F66B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8DC1749-682F-4970-8643-AB2363B7C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30C1AA6-921E-43C8-8931-2CB7647CC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207A-D1A3-481A-8A5D-FE47101C12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7459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ED642D-E9B6-48AD-A9F3-4F737D87F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BF968BF-B98A-4047-9563-4A9506E4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DB7C35C-2251-4E7A-8A34-8A111AEFB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3EE9-9DA6-4AC7-9047-01B11456F66B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9669B6B-8AA6-42EA-917E-EEB22DC85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0DDDB27-B8B4-4408-B202-A58AAE5A5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207A-D1A3-481A-8A5D-FE47101C12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8507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F1F177-94A4-49A8-9DCF-B6068C67D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52CF099-628D-4DD4-AF51-60BA5A36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19F9340-7B51-45AE-ACD6-AC0D65C8A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3EE9-9DA6-4AC7-9047-01B11456F66B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F2F97E2-1278-41E8-8BA6-067B76379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8F2926E-88CB-4EB0-9645-52B31792C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207A-D1A3-481A-8A5D-FE47101C12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251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76B8A2-7630-40E4-B48C-334F0E561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151AD03-635C-4902-97AA-4F7F28BF57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36E6C0B-3B8B-4F9D-A9EE-38527199B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4CF4985-7C83-42BE-84F4-1BA30F159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3EE9-9DA6-4AC7-9047-01B11456F66B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ED23B1B-0972-4E46-BFAE-9311A89AE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7E258DA-DE96-4492-923B-E303ED9BF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207A-D1A3-481A-8A5D-FE47101C12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5240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61E8CB-6D5F-4C21-8FEB-87D218A41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D7081DB-05BA-4BE3-8E4D-D9123F1E2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1F4E511-B604-4AD1-8060-AC20EC94B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3C73C9E-1D6D-492F-8B51-186B770A8F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A429A26-3A0F-4DCC-984D-FE4F0CCAC9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8D74272-63BA-414B-8011-B4A1A067B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3EE9-9DA6-4AC7-9047-01B11456F66B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FFA27BE-3BD3-49BE-9D70-9F12ACA5A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06BF0D7-1CE3-4F02-8AAA-2E8EFE25D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207A-D1A3-481A-8A5D-FE47101C12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271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BEBA39-613F-4C12-A0D7-389D327CB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E17079B-0A56-4CD5-98A5-7F42415AB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3EE9-9DA6-4AC7-9047-01B11456F66B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9C7188F-E168-4CBB-AB5B-4517FAC95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38FA50C-BBC8-4639-8B49-2540911D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207A-D1A3-481A-8A5D-FE47101C12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502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5B727B3-6094-4889-A862-FAEB91A7E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3EE9-9DA6-4AC7-9047-01B11456F66B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11CEE2C-C820-4F59-891B-9F396803A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ED37956-52D0-490A-8DE6-722D261CD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207A-D1A3-481A-8A5D-FE47101C12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6010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18D116-9185-4094-B884-94678AF3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BDC4F97-476B-432C-980F-FC88C97CA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8432424-0850-4AF4-933F-26CFC623F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228A936-F680-4F26-BB6C-0B8600DB9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3EE9-9DA6-4AC7-9047-01B11456F66B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69D2D57-49BD-4132-B6E4-ADAC2100B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AABB98D-1FA6-4BC3-8352-4619F9EC0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207A-D1A3-481A-8A5D-FE47101C12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0918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111FFD-9C75-4245-9205-A135F47EF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8749DD4-34FC-4A60-A171-2107D0CAE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FE4CEDC-EFF6-463D-9E96-2C80A5768A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4EA9B03-1F06-4665-BA2F-7E9210269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3EE9-9DA6-4AC7-9047-01B11456F66B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58E4767-D1A8-4BF2-B11C-153D33F53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2716081-AE74-4096-9CF9-4D8F86492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207A-D1A3-481A-8A5D-FE47101C12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94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C9D2468-587F-4DC7-891E-DB46D11C8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E81319C-0B42-4FCD-BEA9-AB37CB954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9F8CE3-0F26-4569-A4CC-E1E656F0A6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63EE9-9DA6-4AC7-9047-01B11456F66B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4A29C28-0029-4BC3-85F3-4C01FE8D98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2272225-1A6E-4EC2-924B-0F17CBBD1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C207A-D1A3-481A-8A5D-FE47101C12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30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5BFD3BA-6DFB-4BC4-B69C-47F6EF1196D1}"/>
              </a:ext>
            </a:extLst>
          </p:cNvPr>
          <p:cNvSpPr/>
          <p:nvPr/>
        </p:nvSpPr>
        <p:spPr>
          <a:xfrm>
            <a:off x="2653463" y="1138534"/>
            <a:ext cx="6724919" cy="10156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dirty="0">
                <a:ln w="0">
                  <a:solidFill>
                    <a:schemeClr val="bg1"/>
                  </a:solidFill>
                </a:ln>
                <a:solidFill>
                  <a:srgbClr val="FF99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6000" dirty="0">
                <a:ln w="0">
                  <a:solidFill>
                    <a:schemeClr val="bg1"/>
                  </a:solidFill>
                </a:ln>
                <a:solidFill>
                  <a:srgbClr val="FF99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CF8BAFB-8727-4F4B-AAA5-CF77CB0DF9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1" y="2227302"/>
            <a:ext cx="3505200" cy="2628901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23060B4A-298B-462F-8082-B8266C2052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463" y="1646365"/>
            <a:ext cx="6885074" cy="452119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3274A1F8-EBD6-4E3B-8612-BB35CBDE1606}"/>
              </a:ext>
            </a:extLst>
          </p:cNvPr>
          <p:cNvSpPr txBox="1"/>
          <p:nvPr/>
        </p:nvSpPr>
        <p:spPr>
          <a:xfrm>
            <a:off x="4148666" y="1388611"/>
            <a:ext cx="3090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latin typeface="華康相撲體" panose="02010609000000000000" pitchFamily="49" charset="-120"/>
                <a:ea typeface="華康相撲體" panose="02010609000000000000" pitchFamily="49" charset="-120"/>
              </a:rPr>
              <a:t>淡水八里一日遊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C01CF0FF-E340-4042-ACFC-97967B45E523}"/>
              </a:ext>
            </a:extLst>
          </p:cNvPr>
          <p:cNvSpPr txBox="1"/>
          <p:nvPr/>
        </p:nvSpPr>
        <p:spPr>
          <a:xfrm>
            <a:off x="541867" y="4856203"/>
            <a:ext cx="1871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班級：</a:t>
            </a:r>
            <a:r>
              <a:rPr lang="en-US" altLang="zh-TW" dirty="0"/>
              <a:t>403</a:t>
            </a:r>
          </a:p>
          <a:p>
            <a:r>
              <a:rPr lang="zh-TW" altLang="en-US" dirty="0"/>
              <a:t>座號：</a:t>
            </a:r>
            <a:r>
              <a:rPr lang="en-US" altLang="zh-TW" dirty="0"/>
              <a:t>29</a:t>
            </a:r>
            <a:endParaRPr lang="zh-TW" altLang="en-US" dirty="0"/>
          </a:p>
        </p:txBody>
      </p:sp>
      <p:pic>
        <p:nvPicPr>
          <p:cNvPr id="7" name="03-music">
            <a:hlinkClick r:id="" action="ppaction://media"/>
            <a:extLst>
              <a:ext uri="{FF2B5EF4-FFF2-40B4-BE49-F238E27FC236}">
                <a16:creationId xmlns:a16="http://schemas.microsoft.com/office/drawing/2014/main" id="{E75F4F21-72A1-4CB1-9FC5-C2026A3545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73585" y="10068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66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45788D8C-6B18-4E97-B8DD-1B3264710A0C}"/>
              </a:ext>
            </a:extLst>
          </p:cNvPr>
          <p:cNvSpPr txBox="1"/>
          <p:nvPr/>
        </p:nvSpPr>
        <p:spPr>
          <a:xfrm>
            <a:off x="1532467" y="660399"/>
            <a:ext cx="9127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FF99FF"/>
                </a:solidFill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這裡超好玩 </a:t>
            </a:r>
            <a:r>
              <a:rPr lang="en-US" altLang="zh-TW" sz="4400" dirty="0">
                <a:solidFill>
                  <a:srgbClr val="7030A0"/>
                </a:solidFill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So much fun here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2AB20A3C-C4D5-4B3E-AFC4-EA99A054B409}"/>
              </a:ext>
            </a:extLst>
          </p:cNvPr>
          <p:cNvGrpSpPr/>
          <p:nvPr/>
        </p:nvGrpSpPr>
        <p:grpSpPr>
          <a:xfrm rot="21185104">
            <a:off x="387706" y="2191283"/>
            <a:ext cx="4951574" cy="3355246"/>
            <a:chOff x="777173" y="2169859"/>
            <a:chExt cx="4951574" cy="3355246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768CC4AA-7532-454F-9B76-EE362F2EE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5448" y="2493175"/>
              <a:ext cx="2455232" cy="2067563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5A7F1CBC-7E2A-4568-9967-E4FFFB100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173" y="2169859"/>
              <a:ext cx="4951574" cy="3355246"/>
            </a:xfrm>
            <a:prstGeom prst="rect">
              <a:avLst/>
            </a:prstGeom>
          </p:spPr>
        </p:pic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C4799176-4965-475B-ACDE-B662A5854384}"/>
                </a:ext>
              </a:extLst>
            </p:cNvPr>
            <p:cNvSpPr txBox="1"/>
            <p:nvPr/>
          </p:nvSpPr>
          <p:spPr>
            <a:xfrm>
              <a:off x="3131619" y="4884054"/>
              <a:ext cx="15843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00B050"/>
                  </a:solidFill>
                </a:rPr>
                <a:t>搭渡輪</a:t>
              </a:r>
            </a:p>
          </p:txBody>
        </p: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66E3DD6E-804F-48BC-9DB7-E90F99088A9B}"/>
              </a:ext>
            </a:extLst>
          </p:cNvPr>
          <p:cNvGrpSpPr/>
          <p:nvPr/>
        </p:nvGrpSpPr>
        <p:grpSpPr>
          <a:xfrm rot="453252">
            <a:off x="6523566" y="1905412"/>
            <a:ext cx="4868334" cy="3747015"/>
            <a:chOff x="6523566" y="1905412"/>
            <a:chExt cx="4868334" cy="3747015"/>
          </a:xfrm>
        </p:grpSpPr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37168843-C630-4110-988D-A8BD6BE1813A}"/>
                </a:ext>
              </a:extLst>
            </p:cNvPr>
            <p:cNvGrpSpPr/>
            <p:nvPr/>
          </p:nvGrpSpPr>
          <p:grpSpPr>
            <a:xfrm>
              <a:off x="6523566" y="1905412"/>
              <a:ext cx="4868334" cy="3747015"/>
              <a:chOff x="5988917" y="2085385"/>
              <a:chExt cx="4868334" cy="3747015"/>
            </a:xfrm>
          </p:grpSpPr>
          <p:grpSp>
            <p:nvGrpSpPr>
              <p:cNvPr id="4" name="群組 3">
                <a:extLst>
                  <a:ext uri="{FF2B5EF4-FFF2-40B4-BE49-F238E27FC236}">
                    <a16:creationId xmlns:a16="http://schemas.microsoft.com/office/drawing/2014/main" id="{7BC6CAF7-455D-4183-A7FA-2231375287D3}"/>
                  </a:ext>
                </a:extLst>
              </p:cNvPr>
              <p:cNvGrpSpPr/>
              <p:nvPr/>
            </p:nvGrpSpPr>
            <p:grpSpPr>
              <a:xfrm>
                <a:off x="6849533" y="2607733"/>
                <a:ext cx="2751666" cy="2692984"/>
                <a:chOff x="6714066" y="2688166"/>
                <a:chExt cx="3090333" cy="2726499"/>
              </a:xfrm>
            </p:grpSpPr>
            <p:pic>
              <p:nvPicPr>
                <p:cNvPr id="14" name="圖片 13">
                  <a:extLst>
                    <a:ext uri="{FF2B5EF4-FFF2-40B4-BE49-F238E27FC236}">
                      <a16:creationId xmlns:a16="http://schemas.microsoft.com/office/drawing/2014/main" id="{E724123C-3DAB-40EF-A355-02F7DBF25A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14066" y="2688166"/>
                  <a:ext cx="3090333" cy="2361481"/>
                </a:xfrm>
                <a:prstGeom prst="rect">
                  <a:avLst/>
                </a:prstGeom>
              </p:spPr>
            </p:pic>
            <p:sp>
              <p:nvSpPr>
                <p:cNvPr id="19" name="文字方塊 18">
                  <a:extLst>
                    <a:ext uri="{FF2B5EF4-FFF2-40B4-BE49-F238E27FC236}">
                      <a16:creationId xmlns:a16="http://schemas.microsoft.com/office/drawing/2014/main" id="{B6A9F14F-579F-4812-B59D-2EDEAC26C616}"/>
                    </a:ext>
                  </a:extLst>
                </p:cNvPr>
                <p:cNvSpPr txBox="1"/>
                <p:nvPr/>
              </p:nvSpPr>
              <p:spPr>
                <a:xfrm>
                  <a:off x="7222067" y="4953000"/>
                  <a:ext cx="159173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2400" dirty="0">
                      <a:solidFill>
                        <a:srgbClr val="FF99FF"/>
                      </a:solidFill>
                    </a:rPr>
                    <a:t>騎自行車</a:t>
                  </a:r>
                </a:p>
              </p:txBody>
            </p:sp>
          </p:grpSp>
          <p:pic>
            <p:nvPicPr>
              <p:cNvPr id="10" name="圖片 9">
                <a:extLst>
                  <a:ext uri="{FF2B5EF4-FFF2-40B4-BE49-F238E27FC236}">
                    <a16:creationId xmlns:a16="http://schemas.microsoft.com/office/drawing/2014/main" id="{9C5D5758-B0F9-4FE0-8243-2FF0339C4C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8917" y="2085385"/>
                <a:ext cx="4868334" cy="3747015"/>
              </a:xfrm>
              <a:prstGeom prst="rect">
                <a:avLst/>
              </a:prstGeom>
            </p:spPr>
          </p:pic>
        </p:grp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88A9ABEE-3491-4841-915D-A1A462EB0EFB}"/>
                </a:ext>
              </a:extLst>
            </p:cNvPr>
            <p:cNvSpPr txBox="1"/>
            <p:nvPr/>
          </p:nvSpPr>
          <p:spPr>
            <a:xfrm>
              <a:off x="7916332" y="4760213"/>
              <a:ext cx="14078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/>
                <a:t>騎自行車</a:t>
              </a:r>
              <a:endParaRPr lang="en-US" altLang="zh-TW" dirty="0"/>
            </a:p>
          </p:txBody>
        </p:sp>
      </p:grpSp>
    </p:spTree>
    <p:extLst>
      <p:ext uri="{BB962C8B-B14F-4D97-AF65-F5344CB8AC3E}">
        <p14:creationId xmlns:p14="http://schemas.microsoft.com/office/powerpoint/2010/main" val="3973575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5FB7BCDF-8F6A-4DA9-A584-E3863E6CE47F}"/>
              </a:ext>
            </a:extLst>
          </p:cNvPr>
          <p:cNvSpPr txBox="1"/>
          <p:nvPr/>
        </p:nvSpPr>
        <p:spPr>
          <a:xfrm>
            <a:off x="2057400" y="355600"/>
            <a:ext cx="773006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FF99FF"/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美味的小吃 </a:t>
            </a:r>
            <a:r>
              <a:rPr lang="en-US" altLang="zh-TW" sz="4400" dirty="0">
                <a:solidFill>
                  <a:srgbClr val="7030A0"/>
                </a:solidFill>
                <a:latin typeface="華康超圓體" panose="020F0C09000000000000" pitchFamily="49" charset="-120"/>
                <a:ea typeface="華康超圓體" panose="020F0C09000000000000" pitchFamily="49" charset="-120"/>
              </a:rPr>
              <a:t>Delicious snacks</a:t>
            </a:r>
          </a:p>
          <a:p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4AA3D2A-6532-46B3-9DC8-BC45B5900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2532604"/>
            <a:ext cx="2969240" cy="2237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E9458E2-7D8E-40F8-859A-CC74383ED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33" y="2596104"/>
            <a:ext cx="2658533" cy="2110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4EB82F5D-E5D2-4643-8CF6-157F8241DD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491" y="2675214"/>
            <a:ext cx="2647950" cy="1952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EBA85483-5159-4241-A0D1-5B0525769E83}"/>
              </a:ext>
            </a:extLst>
          </p:cNvPr>
          <p:cNvSpPr txBox="1"/>
          <p:nvPr/>
        </p:nvSpPr>
        <p:spPr>
          <a:xfrm>
            <a:off x="1329267" y="5063067"/>
            <a:ext cx="1972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華康隸書體W5(P)" panose="03000500000000000000" pitchFamily="66" charset="-120"/>
                <a:ea typeface="華康隸書體W5(P)" panose="03000500000000000000" pitchFamily="66" charset="-120"/>
              </a:rPr>
              <a:t>阿婆鐵蛋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E274C6C-F1BB-42BA-BBC4-DC8891A3CEF4}"/>
              </a:ext>
            </a:extLst>
          </p:cNvPr>
          <p:cNvSpPr txBox="1"/>
          <p:nvPr/>
        </p:nvSpPr>
        <p:spPr>
          <a:xfrm>
            <a:off x="5376334" y="5140011"/>
            <a:ext cx="185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華康龍門石碑(P)" panose="03000900000000000000" pitchFamily="66" charset="-120"/>
                <a:ea typeface="華康龍門石碑(P)" panose="03000900000000000000" pitchFamily="66" charset="-120"/>
              </a:rPr>
              <a:t>炸蝦捲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1522A0E-84C2-414C-8953-25E0CFC5D390}"/>
              </a:ext>
            </a:extLst>
          </p:cNvPr>
          <p:cNvSpPr txBox="1"/>
          <p:nvPr/>
        </p:nvSpPr>
        <p:spPr>
          <a:xfrm>
            <a:off x="8593667" y="5156200"/>
            <a:ext cx="2269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華康龍門石碑(P)" panose="03000900000000000000" pitchFamily="66" charset="-120"/>
                <a:ea typeface="華康龍門石碑(P)" panose="03000900000000000000" pitchFamily="66" charset="-120"/>
              </a:rPr>
              <a:t>貢丸湯</a:t>
            </a:r>
          </a:p>
        </p:txBody>
      </p:sp>
    </p:spTree>
    <p:extLst>
      <p:ext uri="{BB962C8B-B14F-4D97-AF65-F5344CB8AC3E}">
        <p14:creationId xmlns:p14="http://schemas.microsoft.com/office/powerpoint/2010/main" val="918225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40</Words>
  <Application>Microsoft Office PowerPoint</Application>
  <PresentationFormat>寬螢幕</PresentationFormat>
  <Paragraphs>12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4" baseType="lpstr">
      <vt:lpstr>華康相撲體</vt:lpstr>
      <vt:lpstr>華康海報體W9</vt:lpstr>
      <vt:lpstr>華康海報體W9(P)</vt:lpstr>
      <vt:lpstr>華康超圓體</vt:lpstr>
      <vt:lpstr>華康龍門石碑(P)</vt:lpstr>
      <vt:lpstr>華康隸書體W5(P)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13</cp:revision>
  <dcterms:created xsi:type="dcterms:W3CDTF">2025-04-10T05:41:20Z</dcterms:created>
  <dcterms:modified xsi:type="dcterms:W3CDTF">2025-06-19T06:02:59Z</dcterms:modified>
</cp:coreProperties>
</file>