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188-F5CC-40A1-AE26-1282D8D4B955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516-A993-45B0-AEFC-35926A336A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5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188-F5CC-40A1-AE26-1282D8D4B955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516-A993-45B0-AEFC-35926A336A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87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188-F5CC-40A1-AE26-1282D8D4B955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516-A993-45B0-AEFC-35926A336A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23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188-F5CC-40A1-AE26-1282D8D4B955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516-A993-45B0-AEFC-35926A336A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83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188-F5CC-40A1-AE26-1282D8D4B955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516-A993-45B0-AEFC-35926A336A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22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188-F5CC-40A1-AE26-1282D8D4B955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516-A993-45B0-AEFC-35926A336A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73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188-F5CC-40A1-AE26-1282D8D4B955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516-A993-45B0-AEFC-35926A336A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96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188-F5CC-40A1-AE26-1282D8D4B955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516-A993-45B0-AEFC-35926A336A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14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188-F5CC-40A1-AE26-1282D8D4B955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516-A993-45B0-AEFC-35926A336A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8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188-F5CC-40A1-AE26-1282D8D4B955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516-A993-45B0-AEFC-35926A336A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05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188-F5CC-40A1-AE26-1282D8D4B955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516-A993-45B0-AEFC-35926A336A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49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94188-F5CC-40A1-AE26-1282D8D4B955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2B516-A993-45B0-AEFC-35926A336A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2035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11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743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287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65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54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33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7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42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72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86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05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404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418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st604</dc:creator>
  <cp:lastModifiedBy>st604</cp:lastModifiedBy>
  <cp:revision>1</cp:revision>
  <dcterms:created xsi:type="dcterms:W3CDTF">2017-12-20T02:14:13Z</dcterms:created>
  <dcterms:modified xsi:type="dcterms:W3CDTF">2017-12-20T02:14:41Z</dcterms:modified>
</cp:coreProperties>
</file>