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11026E"/>
    <a:srgbClr val="2305FF"/>
    <a:srgbClr val="C941FF"/>
    <a:srgbClr val="FA64E1"/>
    <a:srgbClr val="8D8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2EA20F-2A5C-4806-B331-B973580F2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38AD164-B385-4DC7-B90D-DBA3E0C4D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1890EE-3997-4399-8229-5E824972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7A5B-9773-48E3-9FC3-F074904872D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890889-1566-4016-A557-AE80D516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A27787-F0D6-4F9A-95CF-BD45F580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3B3A-7EF9-4B1F-AFC6-2BF0D06B4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15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4433C9-4F8D-44C2-A448-7F90610BF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C79AF84-B656-44FA-8B69-A4D76D2D2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C10AF3-1ADB-4DAD-93BB-7312AD3E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7A5B-9773-48E3-9FC3-F074904872D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C2AE59-2650-4284-9F38-044D3B8CF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8A97C2-24DA-415F-8B9C-D98CB0F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3B3A-7EF9-4B1F-AFC6-2BF0D06B4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10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F554522-3F97-4847-9FD7-B82BAEE0B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24E524D-1040-4025-801D-CC9146A55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A4DE51-2E4C-4AFA-8496-EE2E73BFC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7A5B-9773-48E3-9FC3-F074904872D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3BEECE-B6CB-4B4E-80FE-FD5E9105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4FCE2ED-9370-4AB3-8AA1-DAA5CE83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3B3A-7EF9-4B1F-AFC6-2BF0D06B4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97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C2C75A-303F-4F5C-9D62-D71CF6EC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69A4B7-3216-486D-9395-7F77CF563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C3CDFE-6A55-41F8-B697-27B5B93D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7A5B-9773-48E3-9FC3-F074904872D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AD10DF-EDEC-417C-9E50-D8C5592C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77A66D-3DDC-4742-B12C-72F4C14C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3B3A-7EF9-4B1F-AFC6-2BF0D06B4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53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E8BE20-6712-4F91-B9BF-FEB55FC5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6F14F32-313B-4692-B4CD-59649EB37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959A5B-3C94-4E10-A70E-EA9B7F7A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7A5B-9773-48E3-9FC3-F074904872D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7434D7-00F2-46AB-BFDE-7A66311D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FD2716-39C2-4FD1-9E15-C8682501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3B3A-7EF9-4B1F-AFC6-2BF0D06B4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54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BB9A8B-34C5-4807-A3DB-92C1883B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5633CD-8FE5-4309-B10F-DD5B0B527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CBCE05D-4867-4ABE-9030-E268503D4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833307E-F6FD-4572-8C7B-D5DA4380B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7A5B-9773-48E3-9FC3-F074904872D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F74A179-F10A-4C3C-9FCF-B58D7EEEA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55DD3E-21FA-487E-807E-5A9EE4CB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3B3A-7EF9-4B1F-AFC6-2BF0D06B4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11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F3F7DD-8DF0-433D-A83F-9C68F4A9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4FF1591-6FDD-491B-81C2-DFBC063E2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D3152AF-C517-45E9-9C0C-4630C294F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0A37F30-4CD4-449D-832E-31313C76D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1A4CAA4-2880-4339-955B-A90D253ED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34C230E-C9E2-416E-95B5-02778C785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7A5B-9773-48E3-9FC3-F074904872D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7F9390D-00E3-4CBE-9477-7CCB26EB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A5E47A8-235A-4692-A189-F3438F0A6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3B3A-7EF9-4B1F-AFC6-2BF0D06B4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26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3CBE08-6928-4F37-917D-63B29918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B6E1A68-2978-4813-8E23-47ADE0C3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7A5B-9773-48E3-9FC3-F074904872D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17C4A14-817A-41C6-8736-529A6541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951BBE4-9AAD-4D08-8B56-CB868F50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3B3A-7EF9-4B1F-AFC6-2BF0D06B4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05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F083487-4F7A-4BED-AFF0-871AC00F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7A5B-9773-48E3-9FC3-F074904872D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EFB1B65-43CA-4A01-A83D-5D218BA3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3795071-7192-434E-BD41-51A83CB9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3B3A-7EF9-4B1F-AFC6-2BF0D06B4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178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9658A0-7EE0-4195-BF57-C47B1A6BE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3FD8FC-32FB-45A5-ACA8-7C0072AA5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084E91A-0C55-4542-88B4-C9C9CCB41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EB3BEB2-F20E-4688-ABFD-28609E3E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7A5B-9773-48E3-9FC3-F074904872D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CBBA1ED-3644-4F0F-B2D3-CEFA9A5A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4264388-E3EA-4834-A2FA-D08350C2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3B3A-7EF9-4B1F-AFC6-2BF0D06B4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1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7EA562-7A11-47D6-A1C5-F51196E35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FC9A079-1080-4F23-AD78-A10F6CB35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3267A23-37F9-4C89-94E3-835FE28EE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B893911-97A0-41F6-9C93-9F842B57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7A5B-9773-48E3-9FC3-F074904872D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6EA342-AB86-465B-88FD-6E432167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87CF66-FE24-49A4-955E-08910434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3B3A-7EF9-4B1F-AFC6-2BF0D06B4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41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DA7BF1C-D76A-4946-9396-EB957E73F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DB5AAB7-C8E5-48AF-B863-BC32BCA41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1290DD-4DAC-4AD0-9496-A76A2EEAB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27A5B-9773-48E3-9FC3-F074904872D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E3A84C-F089-4C51-840E-ED7695EC8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4499E9-817B-4A07-9D63-DCE972725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3B3A-7EF9-4B1F-AFC6-2BF0D06B4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36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2787A56B-8741-45A3-908E-C105C39F425F}"/>
              </a:ext>
            </a:extLst>
          </p:cNvPr>
          <p:cNvSpPr/>
          <p:nvPr/>
        </p:nvSpPr>
        <p:spPr>
          <a:xfrm>
            <a:off x="2692401" y="931335"/>
            <a:ext cx="6434666" cy="393906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zh-TW" altLang="en-US" sz="5400">
                <a:solidFill>
                  <a:srgbClr val="FA64E1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   </a:t>
            </a:r>
            <a:r>
              <a:rPr lang="zh-TW" altLang="en-US" sz="5400" dirty="0">
                <a:solidFill>
                  <a:srgbClr val="FA64E1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5400" dirty="0">
                <a:solidFill>
                  <a:srgbClr val="FA64E1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5400" dirty="0">
              <a:solidFill>
                <a:srgbClr val="FA64E1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8292A45-B36A-4207-8F11-FFCBA560A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60" y="2346735"/>
            <a:ext cx="3611034" cy="270827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C518AC5-F68E-4B33-811A-C0A9662527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1" y="1691020"/>
            <a:ext cx="7098867" cy="4661589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2D0243D3-9241-42D6-8C78-E315A23BAE0B}"/>
              </a:ext>
            </a:extLst>
          </p:cNvPr>
          <p:cNvSpPr txBox="1"/>
          <p:nvPr/>
        </p:nvSpPr>
        <p:spPr>
          <a:xfrm>
            <a:off x="4544484" y="1460187"/>
            <a:ext cx="273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CC99FF"/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淡水八里一日遊</a:t>
            </a:r>
            <a:endParaRPr lang="en-US" altLang="zh-TW" sz="2400" dirty="0">
              <a:solidFill>
                <a:srgbClr val="CC99FF"/>
              </a:solidFill>
              <a:latin typeface="華康魏碑體(P)" panose="03000700000000000000" pitchFamily="66" charset="-120"/>
              <a:ea typeface="華康魏碑體(P)" panose="03000700000000000000" pitchFamily="66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1D7EBE7-8C5E-404C-9B2B-DA8CB3FFBEC0}"/>
              </a:ext>
            </a:extLst>
          </p:cNvPr>
          <p:cNvSpPr txBox="1"/>
          <p:nvPr/>
        </p:nvSpPr>
        <p:spPr>
          <a:xfrm>
            <a:off x="9592733" y="4394200"/>
            <a:ext cx="1363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超明體(P)" panose="02020C00000000000000" pitchFamily="18" charset="-120"/>
                <a:ea typeface="華康超明體(P)" panose="02020C00000000000000" pitchFamily="18" charset="-120"/>
              </a:rPr>
              <a:t>班級：</a:t>
            </a:r>
            <a:r>
              <a:rPr lang="en-US" altLang="zh-TW" dirty="0">
                <a:latin typeface="華康超明體(P)" panose="02020C00000000000000" pitchFamily="18" charset="-120"/>
                <a:ea typeface="華康超明體(P)" panose="02020C00000000000000" pitchFamily="18" charset="-120"/>
              </a:rPr>
              <a:t>404</a:t>
            </a:r>
          </a:p>
          <a:p>
            <a:r>
              <a:rPr lang="zh-TW" altLang="en-US" dirty="0">
                <a:latin typeface="華康超明體(P)" panose="02020C00000000000000" pitchFamily="18" charset="-120"/>
                <a:ea typeface="華康超明體(P)" panose="02020C00000000000000" pitchFamily="18" charset="-120"/>
              </a:rPr>
              <a:t>座號：</a:t>
            </a:r>
            <a:r>
              <a:rPr lang="en-US" altLang="zh-TW" dirty="0">
                <a:latin typeface="華康超明體(P)" panose="02020C00000000000000" pitchFamily="18" charset="-120"/>
                <a:ea typeface="華康超明體(P)" panose="02020C00000000000000" pitchFamily="18" charset="-120"/>
              </a:rPr>
              <a:t>32</a:t>
            </a:r>
            <a:endParaRPr lang="zh-TW" altLang="en-US" dirty="0">
              <a:latin typeface="華康超明體(P)" panose="02020C00000000000000" pitchFamily="18" charset="-120"/>
              <a:ea typeface="華康超明體(P)" panose="02020C00000000000000" pitchFamily="18" charset="-120"/>
            </a:endParaRPr>
          </a:p>
        </p:txBody>
      </p:sp>
      <p:pic>
        <p:nvPicPr>
          <p:cNvPr id="6" name="03-music">
            <a:hlinkClick r:id="" action="ppaction://media"/>
            <a:extLst>
              <a:ext uri="{FF2B5EF4-FFF2-40B4-BE49-F238E27FC236}">
                <a16:creationId xmlns:a16="http://schemas.microsoft.com/office/drawing/2014/main" id="{61E67472-67E4-4648-A082-7BD7BE5B42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5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2787A56B-8741-45A3-908E-C105C39F425F}"/>
              </a:ext>
            </a:extLst>
          </p:cNvPr>
          <p:cNvSpPr/>
          <p:nvPr/>
        </p:nvSpPr>
        <p:spPr>
          <a:xfrm>
            <a:off x="2692401" y="931335"/>
            <a:ext cx="6434666" cy="393906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prstTxWarp prst="textArchUp">
              <a:avLst/>
            </a:prstTxWarp>
            <a:spAutoFit/>
          </a:bodyPr>
          <a:lstStyle/>
          <a:p>
            <a:endParaRPr lang="zh-TW" altLang="en-US" sz="5400" dirty="0">
              <a:solidFill>
                <a:srgbClr val="FA64E1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E2EE992-E916-4965-8F10-5A3C7551AF99}"/>
              </a:ext>
            </a:extLst>
          </p:cNvPr>
          <p:cNvSpPr txBox="1"/>
          <p:nvPr/>
        </p:nvSpPr>
        <p:spPr>
          <a:xfrm>
            <a:off x="2387600" y="699013"/>
            <a:ext cx="810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C941FF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這裡超好玩 </a:t>
            </a:r>
            <a:r>
              <a:rPr lang="en-US" altLang="zh-TW" sz="4400" dirty="0">
                <a:solidFill>
                  <a:srgbClr val="2305FF"/>
                </a:solidFill>
                <a:latin typeface="華康中黑體(P)" panose="020B0500000000000000" pitchFamily="34" charset="-120"/>
                <a:ea typeface="華康中黑體(P)" panose="020B0500000000000000" pitchFamily="34" charset="-120"/>
              </a:rPr>
              <a:t>So much fun here</a:t>
            </a:r>
            <a:endParaRPr lang="zh-TW" altLang="en-US" sz="4400" dirty="0">
              <a:solidFill>
                <a:srgbClr val="2305FF"/>
              </a:solidFill>
              <a:latin typeface="華康中黑體(P)" panose="020B0500000000000000" pitchFamily="34" charset="-120"/>
              <a:ea typeface="華康中黑體(P)" panose="020B0500000000000000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81E1447-5B77-4CC7-90A8-CFCD9811EDB6}"/>
              </a:ext>
            </a:extLst>
          </p:cNvPr>
          <p:cNvGrpSpPr/>
          <p:nvPr/>
        </p:nvGrpSpPr>
        <p:grpSpPr>
          <a:xfrm rot="20846266">
            <a:off x="310327" y="2080355"/>
            <a:ext cx="4764149" cy="3228245"/>
            <a:chOff x="615466" y="2080355"/>
            <a:chExt cx="4764149" cy="3228245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F472D069-86B7-4FCF-A1E9-B7D92FC5D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200" y="2497666"/>
              <a:ext cx="2211917" cy="1862667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188B50A-87BE-40FD-9C10-FA93DDE64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66" y="2080355"/>
              <a:ext cx="4764149" cy="3228245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3D6A7B19-8A8A-45F1-8C40-DBB6949E91B9}"/>
                </a:ext>
              </a:extLst>
            </p:cNvPr>
            <p:cNvSpPr txBox="1"/>
            <p:nvPr/>
          </p:nvSpPr>
          <p:spPr>
            <a:xfrm>
              <a:off x="3015192" y="4807276"/>
              <a:ext cx="1159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華康行楷體W5(P)" panose="03000500000000000000" pitchFamily="66" charset="-120"/>
                  <a:ea typeface="華康行楷體W5(P)" panose="03000500000000000000" pitchFamily="66" charset="-120"/>
                </a:rPr>
                <a:t>搭渡輪</a:t>
              </a: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62CECF96-D5C7-42E8-8C5C-AC4644B23689}"/>
              </a:ext>
            </a:extLst>
          </p:cNvPr>
          <p:cNvGrpSpPr/>
          <p:nvPr/>
        </p:nvGrpSpPr>
        <p:grpSpPr>
          <a:xfrm rot="300713">
            <a:off x="5582816" y="2085489"/>
            <a:ext cx="4503482" cy="3466199"/>
            <a:chOff x="5582816" y="2085489"/>
            <a:chExt cx="4503482" cy="3466199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5AE9DA3B-2F49-4697-A3C4-BBA9AE38D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2665777"/>
              <a:ext cx="2692400" cy="20574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BAAFA867-CD4D-41BF-B2B4-70416302E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816" y="2085489"/>
              <a:ext cx="4503482" cy="3466199"/>
            </a:xfrm>
            <a:prstGeom prst="rect">
              <a:avLst/>
            </a:prstGeom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84D0114B-BE55-4D06-9D1E-B939C233C8DF}"/>
                </a:ext>
              </a:extLst>
            </p:cNvPr>
            <p:cNvSpPr txBox="1"/>
            <p:nvPr/>
          </p:nvSpPr>
          <p:spPr>
            <a:xfrm>
              <a:off x="6968066" y="4744153"/>
              <a:ext cx="1253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華康行楷體W5(P)" panose="03000500000000000000" pitchFamily="66" charset="-120"/>
                  <a:ea typeface="華康行楷體W5(P)" panose="03000500000000000000" pitchFamily="66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1864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2787A56B-8741-45A3-908E-C105C39F425F}"/>
              </a:ext>
            </a:extLst>
          </p:cNvPr>
          <p:cNvSpPr/>
          <p:nvPr/>
        </p:nvSpPr>
        <p:spPr>
          <a:xfrm>
            <a:off x="2692401" y="931335"/>
            <a:ext cx="6434666" cy="393906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prstTxWarp prst="textArchUp">
              <a:avLst/>
            </a:prstTxWarp>
            <a:spAutoFit/>
          </a:bodyPr>
          <a:lstStyle/>
          <a:p>
            <a:endParaRPr lang="zh-TW" altLang="en-US" sz="5400" dirty="0">
              <a:solidFill>
                <a:srgbClr val="FA64E1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E2EE992-E916-4965-8F10-5A3C7551AF99}"/>
              </a:ext>
            </a:extLst>
          </p:cNvPr>
          <p:cNvSpPr txBox="1"/>
          <p:nvPr/>
        </p:nvSpPr>
        <p:spPr>
          <a:xfrm>
            <a:off x="2319866" y="546614"/>
            <a:ext cx="810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00B0F0"/>
                </a:solidFill>
                <a:latin typeface="華康行楷體W5外字集" panose="03000509000000000000" pitchFamily="65" charset="-120"/>
                <a:ea typeface="華康行楷體W5外字集" panose="03000509000000000000" pitchFamily="65" charset="-120"/>
              </a:rPr>
              <a:t>美味的小吃 </a:t>
            </a:r>
            <a:r>
              <a:rPr lang="en-US" altLang="zh-TW" sz="4400" dirty="0">
                <a:solidFill>
                  <a:srgbClr val="CC99FF"/>
                </a:solidFill>
                <a:latin typeface="華康行楷體W5外字集" panose="03000509000000000000" pitchFamily="65" charset="-120"/>
                <a:ea typeface="華康行楷體W5外字集" panose="03000509000000000000" pitchFamily="65" charset="-120"/>
              </a:rPr>
              <a:t>Delicious snacks</a:t>
            </a:r>
            <a:endParaRPr lang="zh-TW" altLang="en-US" sz="4400" dirty="0">
              <a:solidFill>
                <a:srgbClr val="CC99FF"/>
              </a:solidFill>
              <a:latin typeface="華康行楷體W5外字集" panose="03000509000000000000" pitchFamily="65" charset="-120"/>
              <a:ea typeface="華康行楷體W5外字集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185C23F-4ADA-45C4-9C40-67BBE7293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579687"/>
            <a:ext cx="259080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C497264-F24F-43CD-A3A7-82B8F4A00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3" y="2579686"/>
            <a:ext cx="2590800" cy="19526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27772FC-5C65-4DC2-BA96-0CD55D337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2579685"/>
            <a:ext cx="2647950" cy="19526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44A48C20-5372-4460-BAD0-0EC356770932}"/>
              </a:ext>
            </a:extLst>
          </p:cNvPr>
          <p:cNvSpPr txBox="1"/>
          <p:nvPr/>
        </p:nvSpPr>
        <p:spPr>
          <a:xfrm>
            <a:off x="1692274" y="4532310"/>
            <a:ext cx="165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11026E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阿婆鐵蛋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2662ED1-566D-4027-903E-CE59C96BF7A6}"/>
              </a:ext>
            </a:extLst>
          </p:cNvPr>
          <p:cNvSpPr/>
          <p:nvPr/>
        </p:nvSpPr>
        <p:spPr>
          <a:xfrm>
            <a:off x="5285521" y="4679219"/>
            <a:ext cx="1620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accent4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炸蝦捲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D98DD76-78EB-4C34-8901-5A93676E42B4}"/>
              </a:ext>
            </a:extLst>
          </p:cNvPr>
          <p:cNvSpPr/>
          <p:nvPr/>
        </p:nvSpPr>
        <p:spPr>
          <a:xfrm>
            <a:off x="9055298" y="464599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3399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39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5" baseType="lpstr">
      <vt:lpstr>華康中黑體(P)</vt:lpstr>
      <vt:lpstr>華康行楷體W5</vt:lpstr>
      <vt:lpstr>華康行楷體W5(P)</vt:lpstr>
      <vt:lpstr>華康行楷體W5外字集</vt:lpstr>
      <vt:lpstr>華康海報體W9</vt:lpstr>
      <vt:lpstr>華康超明體(P)</vt:lpstr>
      <vt:lpstr>華康魏碑體(P)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12</cp:revision>
  <dcterms:created xsi:type="dcterms:W3CDTF">2025-04-10T06:34:02Z</dcterms:created>
  <dcterms:modified xsi:type="dcterms:W3CDTF">2025-06-19T06:37:46Z</dcterms:modified>
</cp:coreProperties>
</file>