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6B36-99E2-40CE-902C-3C17072D0A1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ED86-8401-4CA0-B6D1-1E609697F6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94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6B36-99E2-40CE-902C-3C17072D0A1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ED86-8401-4CA0-B6D1-1E609697F6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67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6B36-99E2-40CE-902C-3C17072D0A1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ED86-8401-4CA0-B6D1-1E609697F6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01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6B36-99E2-40CE-902C-3C17072D0A1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ED86-8401-4CA0-B6D1-1E609697F6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56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6B36-99E2-40CE-902C-3C17072D0A1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ED86-8401-4CA0-B6D1-1E609697F6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88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6B36-99E2-40CE-902C-3C17072D0A1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ED86-8401-4CA0-B6D1-1E609697F6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26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6B36-99E2-40CE-902C-3C17072D0A1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ED86-8401-4CA0-B6D1-1E609697F6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92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6B36-99E2-40CE-902C-3C17072D0A1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ED86-8401-4CA0-B6D1-1E609697F6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98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6B36-99E2-40CE-902C-3C17072D0A1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ED86-8401-4CA0-B6D1-1E609697F6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92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6B36-99E2-40CE-902C-3C17072D0A1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ED86-8401-4CA0-B6D1-1E609697F6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32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6B36-99E2-40CE-902C-3C17072D0A1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ED86-8401-4CA0-B6D1-1E609697F6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42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6B36-99E2-40CE-902C-3C17072D0A1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5ED86-8401-4CA0-B6D1-1E609697F6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484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167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69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68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25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19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8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77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01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26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02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48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37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20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st604</dc:creator>
  <cp:lastModifiedBy>st604</cp:lastModifiedBy>
  <cp:revision>1</cp:revision>
  <dcterms:created xsi:type="dcterms:W3CDTF">2017-12-20T02:08:06Z</dcterms:created>
  <dcterms:modified xsi:type="dcterms:W3CDTF">2017-12-20T02:08:20Z</dcterms:modified>
</cp:coreProperties>
</file>