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</p:sldIdLst>
  <p:sldSz cx="21386800" cy="30279975"/>
  <p:notesSz cx="6858000" cy="9144000"/>
  <p:defaultTextStyle>
    <a:defPPr>
      <a:defRPr lang="zh-TW"/>
    </a:defPPr>
    <a:lvl1pPr marL="0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055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110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169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224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279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337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2392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8447" algn="l" defTabSz="295211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1902" y="492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8020" y="8209238"/>
            <a:ext cx="14970760" cy="571955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2367687"/>
            <a:ext cx="21386800" cy="411807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8020" y="15139987"/>
            <a:ext cx="14970760" cy="3364442"/>
          </a:xfrm>
        </p:spPr>
        <p:txBody>
          <a:bodyPr>
            <a:normAutofit/>
          </a:bodyPr>
          <a:lstStyle>
            <a:lvl1pPr marL="0" indent="0" algn="ctr">
              <a:buNone/>
              <a:defRPr sz="65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76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8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05430" y="5338252"/>
            <a:ext cx="3029797" cy="1906516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7" y="5383104"/>
            <a:ext cx="12119187" cy="188408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020" y="10766220"/>
            <a:ext cx="14970760" cy="1345777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7146074"/>
            <a:ext cx="21386800" cy="4118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1852645"/>
            <a:ext cx="21386800" cy="41180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244" y="15057283"/>
            <a:ext cx="14614313" cy="6430291"/>
          </a:xfrm>
        </p:spPr>
        <p:txBody>
          <a:bodyPr anchor="t">
            <a:normAutofit/>
          </a:bodyPr>
          <a:lstStyle>
            <a:lvl1pPr algn="ctr">
              <a:defRPr sz="11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6244" y="6639165"/>
            <a:ext cx="14614313" cy="6918131"/>
          </a:xfrm>
        </p:spPr>
        <p:txBody>
          <a:bodyPr anchor="b"/>
          <a:lstStyle>
            <a:lvl1pPr marL="0" indent="0" algn="ctr">
              <a:buNone/>
              <a:defRPr sz="65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76055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110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16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22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27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33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2392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84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1852645"/>
            <a:ext cx="21386800" cy="4118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08020" y="10766213"/>
            <a:ext cx="7307157" cy="1379421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0871623" y="10766213"/>
            <a:ext cx="7307157" cy="1379421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7146074"/>
            <a:ext cx="21386800" cy="4118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7146074"/>
            <a:ext cx="21386800" cy="4118077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208020" y="12448434"/>
            <a:ext cx="7307157" cy="1211199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0871623" y="12448434"/>
            <a:ext cx="7307157" cy="1211199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8020" y="10429773"/>
            <a:ext cx="7310871" cy="1992783"/>
          </a:xfrm>
        </p:spPr>
        <p:txBody>
          <a:bodyPr anchor="b"/>
          <a:lstStyle>
            <a:lvl1pPr marL="0" indent="0" algn="ctr">
              <a:buNone/>
              <a:defRPr sz="5800" b="1" baseline="0"/>
            </a:lvl1pPr>
            <a:lvl2pPr marL="1476055" indent="0">
              <a:buNone/>
              <a:defRPr sz="6500" b="1"/>
            </a:lvl2pPr>
            <a:lvl3pPr marL="2952110" indent="0">
              <a:buNone/>
              <a:defRPr sz="5800" b="1"/>
            </a:lvl3pPr>
            <a:lvl4pPr marL="4428169" indent="0">
              <a:buNone/>
              <a:defRPr sz="5200" b="1"/>
            </a:lvl4pPr>
            <a:lvl5pPr marL="5904224" indent="0">
              <a:buNone/>
              <a:defRPr sz="5200" b="1"/>
            </a:lvl5pPr>
            <a:lvl6pPr marL="7380279" indent="0">
              <a:buNone/>
              <a:defRPr sz="5200" b="1"/>
            </a:lvl6pPr>
            <a:lvl7pPr marL="8856337" indent="0">
              <a:buNone/>
              <a:defRPr sz="5200" b="1"/>
            </a:lvl7pPr>
            <a:lvl8pPr marL="10332392" indent="0">
              <a:buNone/>
              <a:defRPr sz="5200" b="1"/>
            </a:lvl8pPr>
            <a:lvl9pPr marL="11808447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64201" y="10416311"/>
            <a:ext cx="7314583" cy="1978292"/>
          </a:xfrm>
        </p:spPr>
        <p:txBody>
          <a:bodyPr anchor="b"/>
          <a:lstStyle>
            <a:lvl1pPr marL="0" indent="0" algn="ctr">
              <a:buNone/>
              <a:defRPr sz="5800" b="1" baseline="0"/>
            </a:lvl1pPr>
            <a:lvl2pPr marL="1476055" indent="0">
              <a:buNone/>
              <a:defRPr sz="6500" b="1"/>
            </a:lvl2pPr>
            <a:lvl3pPr marL="2952110" indent="0">
              <a:buNone/>
              <a:defRPr sz="5800" b="1"/>
            </a:lvl3pPr>
            <a:lvl4pPr marL="4428169" indent="0">
              <a:buNone/>
              <a:defRPr sz="5200" b="1"/>
            </a:lvl4pPr>
            <a:lvl5pPr marL="5904224" indent="0">
              <a:buNone/>
              <a:defRPr sz="5200" b="1"/>
            </a:lvl5pPr>
            <a:lvl6pPr marL="7380279" indent="0">
              <a:buNone/>
              <a:defRPr sz="5200" b="1"/>
            </a:lvl6pPr>
            <a:lvl7pPr marL="8856337" indent="0">
              <a:buNone/>
              <a:defRPr sz="5200" b="1"/>
            </a:lvl7pPr>
            <a:lvl8pPr marL="10332392" indent="0">
              <a:buNone/>
              <a:defRPr sz="5200" b="1"/>
            </a:lvl8pPr>
            <a:lvl9pPr marL="11808447" indent="0">
              <a:buNone/>
              <a:defRPr sz="5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7146074"/>
            <a:ext cx="21386800" cy="41180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4523" y="7401772"/>
            <a:ext cx="6594261" cy="2646694"/>
          </a:xfrm>
        </p:spPr>
        <p:txBody>
          <a:bodyPr anchor="b">
            <a:noAutofit/>
          </a:bodyPr>
          <a:lstStyle>
            <a:lvl1pPr algn="ctr">
              <a:defRPr sz="55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84523" y="10048466"/>
            <a:ext cx="6594261" cy="12829738"/>
          </a:xfrm>
        </p:spPr>
        <p:txBody>
          <a:bodyPr/>
          <a:lstStyle>
            <a:lvl1pPr marL="0" indent="0" algn="ctr">
              <a:buNone/>
              <a:defRPr sz="4500"/>
            </a:lvl1pPr>
            <a:lvl2pPr marL="1476055" indent="0">
              <a:buNone/>
              <a:defRPr sz="3900"/>
            </a:lvl2pPr>
            <a:lvl3pPr marL="2952110" indent="0">
              <a:buNone/>
              <a:defRPr sz="3200"/>
            </a:lvl3pPr>
            <a:lvl4pPr marL="4428169" indent="0">
              <a:buNone/>
              <a:defRPr sz="2900"/>
            </a:lvl4pPr>
            <a:lvl5pPr marL="5904224" indent="0">
              <a:buNone/>
              <a:defRPr sz="2900"/>
            </a:lvl5pPr>
            <a:lvl6pPr marL="7380279" indent="0">
              <a:buNone/>
              <a:defRPr sz="2900"/>
            </a:lvl6pPr>
            <a:lvl7pPr marL="8856337" indent="0">
              <a:buNone/>
              <a:defRPr sz="2900"/>
            </a:lvl7pPr>
            <a:lvl8pPr marL="10332392" indent="0">
              <a:buNone/>
              <a:defRPr sz="2900"/>
            </a:lvl8pPr>
            <a:lvl9pPr marL="11808447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208020" y="7401772"/>
            <a:ext cx="7663603" cy="154764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3421888" y="8155407"/>
            <a:ext cx="7228738" cy="13646175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5210" tIns="147606" rIns="295210" bIns="14760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4517" y="7401772"/>
            <a:ext cx="6594263" cy="2646694"/>
          </a:xfrm>
        </p:spPr>
        <p:txBody>
          <a:bodyPr anchor="b">
            <a:noAutofit/>
          </a:bodyPr>
          <a:lstStyle>
            <a:lvl1pPr algn="ctr">
              <a:defRPr sz="55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4467" y="8411104"/>
            <a:ext cx="6950710" cy="13121323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800" baseline="0">
                <a:solidFill>
                  <a:schemeClr val="tx2"/>
                </a:solidFill>
              </a:defRPr>
            </a:lvl1pPr>
            <a:lvl2pPr marL="1476055" indent="0">
              <a:buNone/>
              <a:defRPr sz="9000"/>
            </a:lvl2pPr>
            <a:lvl3pPr marL="2952110" indent="0">
              <a:buNone/>
              <a:defRPr sz="7700"/>
            </a:lvl3pPr>
            <a:lvl4pPr marL="4428169" indent="0">
              <a:buNone/>
              <a:defRPr sz="6500"/>
            </a:lvl4pPr>
            <a:lvl5pPr marL="5904224" indent="0">
              <a:buNone/>
              <a:defRPr sz="6500"/>
            </a:lvl5pPr>
            <a:lvl6pPr marL="7380279" indent="0">
              <a:buNone/>
              <a:defRPr sz="6500"/>
            </a:lvl6pPr>
            <a:lvl7pPr marL="8856337" indent="0">
              <a:buNone/>
              <a:defRPr sz="6500"/>
            </a:lvl7pPr>
            <a:lvl8pPr marL="10332392" indent="0">
              <a:buNone/>
              <a:defRPr sz="6500"/>
            </a:lvl8pPr>
            <a:lvl9pPr marL="11808447" indent="0">
              <a:buNone/>
              <a:defRPr sz="6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84517" y="10052952"/>
            <a:ext cx="6594263" cy="12695160"/>
          </a:xfrm>
        </p:spPr>
        <p:txBody>
          <a:bodyPr/>
          <a:lstStyle>
            <a:lvl1pPr marL="0" indent="0" algn="ctr">
              <a:buNone/>
              <a:defRPr sz="4500"/>
            </a:lvl1pPr>
            <a:lvl2pPr marL="1476055" indent="0">
              <a:buNone/>
              <a:defRPr sz="3900"/>
            </a:lvl2pPr>
            <a:lvl3pPr marL="2952110" indent="0">
              <a:buNone/>
              <a:defRPr sz="3200"/>
            </a:lvl3pPr>
            <a:lvl4pPr marL="4428169" indent="0">
              <a:buNone/>
              <a:defRPr sz="2900"/>
            </a:lvl4pPr>
            <a:lvl5pPr marL="5904224" indent="0">
              <a:buNone/>
              <a:defRPr sz="2900"/>
            </a:lvl5pPr>
            <a:lvl6pPr marL="7380279" indent="0">
              <a:buNone/>
              <a:defRPr sz="2900"/>
            </a:lvl6pPr>
            <a:lvl7pPr marL="8856337" indent="0">
              <a:buNone/>
              <a:defRPr sz="2900"/>
            </a:lvl7pPr>
            <a:lvl8pPr marL="10332392" indent="0">
              <a:buNone/>
              <a:defRPr sz="2900"/>
            </a:lvl8pPr>
            <a:lvl9pPr marL="11808447" indent="0">
              <a:buNone/>
              <a:defRPr sz="2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21386800" cy="302799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8020" y="5719551"/>
            <a:ext cx="14970760" cy="3027998"/>
          </a:xfrm>
          <a:prstGeom prst="rect">
            <a:avLst/>
          </a:prstGeom>
        </p:spPr>
        <p:txBody>
          <a:bodyPr vert="horz" lIns="295210" tIns="147606" rIns="295210" bIns="147606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8020" y="9083999"/>
            <a:ext cx="14970760" cy="15139992"/>
          </a:xfrm>
          <a:prstGeom prst="rect">
            <a:avLst/>
          </a:prstGeom>
        </p:spPr>
        <p:txBody>
          <a:bodyPr vert="horz" lIns="295210" tIns="147606" rIns="295210" bIns="14760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712894" y="28065053"/>
            <a:ext cx="4990253" cy="1612128"/>
          </a:xfrm>
          <a:prstGeom prst="rect">
            <a:avLst/>
          </a:prstGeom>
          <a:ln>
            <a:noFill/>
          </a:ln>
        </p:spPr>
        <p:txBody>
          <a:bodyPr vert="horz" lIns="295210" tIns="147606" rIns="295210" bIns="147606" rtlCol="0" anchor="ctr"/>
          <a:lstStyle>
            <a:lvl1pPr algn="l">
              <a:defRPr sz="3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87199A-A33D-4336-9A31-E2A0639A613D}" type="datetimeFigureOut">
              <a:rPr lang="zh-TW" altLang="en-US" smtClean="0"/>
              <a:t>2016/12/23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6950710" y="28065053"/>
            <a:ext cx="7485380" cy="1612128"/>
          </a:xfrm>
          <a:prstGeom prst="rect">
            <a:avLst/>
          </a:prstGeom>
        </p:spPr>
        <p:txBody>
          <a:bodyPr vert="horz" lIns="295210" tIns="147606" rIns="295210" bIns="147606" rtlCol="0" anchor="ctr"/>
          <a:lstStyle>
            <a:lvl1pPr algn="ctr">
              <a:defRPr sz="3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5612364" y="28099819"/>
            <a:ext cx="4990253" cy="1612128"/>
          </a:xfrm>
          <a:prstGeom prst="rect">
            <a:avLst/>
          </a:prstGeom>
        </p:spPr>
        <p:txBody>
          <a:bodyPr vert="horz" lIns="295210" tIns="147606" rIns="295210" bIns="147606" rtlCol="0" anchor="ctr"/>
          <a:lstStyle>
            <a:lvl1pPr algn="r">
              <a:defRPr sz="3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D916041-79BB-49A4-8EBF-66FBA2B1BF4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2952110" rtl="0" eaLnBrk="1" latinLnBrk="0" hangingPunct="1">
        <a:spcBef>
          <a:spcPct val="0"/>
        </a:spcBef>
        <a:buNone/>
        <a:defRPr sz="11600" kern="1200" cap="all" spc="969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85632" algn="l" defTabSz="295211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98592" indent="-738029" algn="l" defTabSz="2952110" rtl="0" eaLnBrk="1" latinLnBrk="0" hangingPunct="1">
        <a:spcBef>
          <a:spcPct val="20000"/>
        </a:spcBef>
        <a:buClrTx/>
        <a:buFont typeface="Arial" pitchFamily="34" charset="0"/>
        <a:buChar char="•"/>
        <a:defRPr sz="5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690139" indent="-738029" algn="l" defTabSz="2952110" rtl="0" eaLnBrk="1" latinLnBrk="0" hangingPunct="1">
        <a:spcBef>
          <a:spcPct val="20000"/>
        </a:spcBef>
        <a:buClrTx/>
        <a:buFont typeface="Arial" pitchFamily="34" charset="0"/>
        <a:buChar char="•"/>
        <a:defRPr sz="4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66194" indent="-738029" algn="l" defTabSz="2952110" rtl="0" eaLnBrk="1" latinLnBrk="0" hangingPunct="1">
        <a:spcBef>
          <a:spcPct val="20000"/>
        </a:spcBef>
        <a:buClrTx/>
        <a:buFont typeface="Arial" pitchFamily="34" charset="0"/>
        <a:buChar char="•"/>
        <a:defRPr sz="45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642253" indent="-738029" algn="l" defTabSz="2952110" rtl="0" eaLnBrk="1" latinLnBrk="0" hangingPunct="1">
        <a:spcBef>
          <a:spcPct val="20000"/>
        </a:spcBef>
        <a:buClrTx/>
        <a:buFont typeface="Arial" pitchFamily="34" charset="0"/>
        <a:buChar char="•"/>
        <a:defRPr sz="45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8118308" indent="-738029" algn="l" defTabSz="2952110" rtl="0" eaLnBrk="1" latinLnBrk="0" hangingPunct="1">
        <a:spcBef>
          <a:spcPct val="20000"/>
        </a:spcBef>
        <a:buClrTx/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4363" indent="-738029" algn="l" defTabSz="2952110" rtl="0" eaLnBrk="1" latinLnBrk="0" hangingPunct="1">
        <a:spcBef>
          <a:spcPct val="20000"/>
        </a:spcBef>
        <a:buClrTx/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0418" indent="-738029" algn="l" defTabSz="2952110" rtl="0" eaLnBrk="1" latinLnBrk="0" hangingPunct="1">
        <a:spcBef>
          <a:spcPct val="20000"/>
        </a:spcBef>
        <a:buClrTx/>
        <a:buFont typeface="Arial" pitchFamily="34" charset="0"/>
        <a:buChar char="•"/>
        <a:defRPr sz="3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2546476" indent="-738029" algn="l" defTabSz="2952110" rtl="0" eaLnBrk="1" latinLnBrk="0" hangingPunct="1">
        <a:spcBef>
          <a:spcPct val="20000"/>
        </a:spcBef>
        <a:buClrTx/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1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055" algn="l" defTabSz="29521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110" algn="l" defTabSz="29521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169" algn="l" defTabSz="29521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224" algn="l" defTabSz="29521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279" algn="l" defTabSz="29521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337" algn="l" defTabSz="29521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2392" algn="l" defTabSz="29521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8447" algn="l" defTabSz="295211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844528" y="17938498"/>
            <a:ext cx="16168196" cy="6994577"/>
          </a:xfrm>
        </p:spPr>
        <p:txBody>
          <a:bodyPr>
            <a:noAutofit/>
          </a:bodyPr>
          <a:lstStyle/>
          <a:p>
            <a:r>
              <a:rPr lang="zh-TW" altLang="en-US" sz="4500" dirty="0">
                <a:solidFill>
                  <a:srgbClr val="FF0000"/>
                </a:solidFill>
              </a:rPr>
              <a:t>下雨天出門總是覺得特別麻煩，無論做了多少防備措施，皮鞋或是布鞋總免不了要被淋得濕淋淋的，而被淋濕的鞋子在又濕又冷的冬天裡又特別不容易晾乾，往往因為這樣，皮鞋就特別容易發黴喔！其實，若想要鞋子乾得快些，可以在地上鋪幾張報紙，將鞋子放在報紙上，利用報紙的吸水性讓鞋子裡頭的水快速流出，最好也能在鞋子裡頭也塞上報紙，這樣才能更快的吸收水份，讓鞋子乾得快喔</a:t>
            </a:r>
            <a:endParaRPr lang="zh-TW" altLang="en-US" sz="45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CXUser\AppData\Local\Microsoft\Windows\Temporary Internet Files\Content.IE5\K4C9YXHZ\max_shoes_web_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68" y="4986859"/>
            <a:ext cx="8280920" cy="1303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5373920" y="17181760"/>
            <a:ext cx="49685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105</a:t>
            </a:r>
            <a:r>
              <a:rPr lang="zh-TW" altLang="en-US" sz="2800" dirty="0" smtClean="0"/>
              <a:t>年環保志工社</a:t>
            </a:r>
            <a:r>
              <a:rPr lang="en-US" altLang="zh-TW" sz="2800" dirty="0" smtClean="0"/>
              <a:t/>
            </a:r>
            <a:br>
              <a:rPr lang="en-US" altLang="zh-TW" sz="2800" dirty="0" smtClean="0"/>
            </a:br>
            <a:r>
              <a:rPr lang="zh-TW" altLang="en-US" sz="2800" dirty="0" smtClean="0"/>
              <a:t>陳妙榆、廖芷靈、曾文杰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399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</TotalTime>
  <Words>124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時裝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CXUser</dc:creator>
  <cp:lastModifiedBy>ymhs341</cp:lastModifiedBy>
  <cp:revision>3</cp:revision>
  <dcterms:created xsi:type="dcterms:W3CDTF">2016-12-22T22:54:05Z</dcterms:created>
  <dcterms:modified xsi:type="dcterms:W3CDTF">2016-12-23T02:45:17Z</dcterms:modified>
</cp:coreProperties>
</file>