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2ECFB"/>
    <a:srgbClr val="1E3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96AD4E-4397-4C45-8551-57F46ED9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DFC5B6-855F-44C9-9AB8-7A089177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293633-203E-48E9-8107-EA9DBDC8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B745F0-A94B-4A1C-927A-286E021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4E6A10-7C7A-4968-A106-C4AE25D4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01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F6F520-DA3C-4C7D-A85E-21928DE7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1025CBE-92AA-4329-9870-32873C4B5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802464-0A8F-4805-A835-0AD848B4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C3D1A8-79B1-4275-8F39-372AB99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D53696-E73F-4372-8E1C-1F8103C4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8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F1B1245-F40E-4C26-8A34-3092BAB39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E65CA5-46D5-439B-8E87-9BC1B916C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C93C75-E69B-4895-B504-FEB9BD45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251A73-A946-4D1B-85BB-474F43DC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D51862-706F-4ADD-96EC-EBC026DC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790B6-ED90-4DDD-BFB9-2101C2CC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66A008-6069-48C5-A1D9-7452EAA8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9D8E40-F51A-4934-A698-27744A59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71C72E-FE06-406B-91B0-6F030A0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094CFC-FF72-4A23-BECA-F85ED141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5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6DAF02-D87C-4A26-8101-1C206CED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9C2D0B-087F-4412-9766-29934698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8A4955-DCE5-4886-B404-B310D010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9F5319-5ED8-4D4C-93FA-18A46A3B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C24CAF-3972-45FA-ABFB-3A6EFBA1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8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11EC3-98A6-4FF0-8C3B-41625CA0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A3366E-8EF9-416F-ADB3-7E2EB38B9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3A6EC9-D6C6-4A4A-8273-595F7D300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BE649D-C867-4C73-89BA-D29D4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079DFB-5DE1-43E7-A75D-0A0247AD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75E623-18D2-4D96-A4B4-D859DF76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5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E721BC-0564-420A-846B-8A18D494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9BFF7F-46E4-434D-AA54-8BEC3502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F6A85D-AE32-4C99-B1E7-A760C350C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8B901F-9FB2-436E-BCDF-E6128086A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A823B17-F304-444D-A6E2-F693CA4A0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983859-33EF-42E0-B643-E2F099FE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60DB44C-99B5-4F60-A77D-F93E2222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33A23D-B719-43DF-B752-F78BA15E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13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5DBA8-9F44-418F-A542-7ED9AE63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BE3ED6-C1B7-4225-A9EB-9E66D401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C277E4-BB70-48FB-9F62-29D5283C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248D22-B0DD-4BDC-82F7-103101FE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6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3736BD-051F-428C-B8E4-33C6135D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35049FF-2AB9-4717-9859-381A3953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75A3CC-70BD-457A-BA6A-027A6B1A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DE265-1EE5-4521-BCE7-C7E4CB58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2FEC17-2A5A-4BA6-9296-563BE22D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5504D9-ABF3-4F9B-ADF3-6D2795749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ECFFC3-219D-47D4-9EC1-43EBAAE6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7D0455-A7A1-480B-926E-F94B8577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60D22C-7EC7-4495-80E9-5A46AD89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3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AA47B-B1F4-4C0D-B422-2371D250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6D0570D-D5B2-4C80-BA9F-4DC8C6D0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9F5583-AD4C-4E7C-886C-B7039919D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0E0F92-66FF-4B75-826D-37E69F67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536E7F-378D-4559-8C0A-C517846B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C6E4B4-708E-4B9A-8D96-4EF4620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2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91447C9-1619-4DCD-A77F-4A0E826E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EACB65-D3DE-4D01-864E-03EBB8335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B2AB79-B4BD-4974-829A-4264067C1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8F4A-F85C-426C-B744-0F4EEF29B482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0F334E-1B68-405F-AFF7-84DE64FC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89CF31-3C51-4CE7-8C11-6FEC3C9A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3C26-C926-439B-9B8D-0B84DC06D2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9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FCC9655-1D85-45DB-9479-BAEFEAE4E2DF}"/>
              </a:ext>
            </a:extLst>
          </p:cNvPr>
          <p:cNvSpPr/>
          <p:nvPr/>
        </p:nvSpPr>
        <p:spPr>
          <a:xfrm>
            <a:off x="2418891" y="1676400"/>
            <a:ext cx="6724918" cy="4430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en-US" altLang="zh-TW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TW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99FC9A-F957-430E-A47C-4B72805901E1}"/>
              </a:ext>
            </a:extLst>
          </p:cNvPr>
          <p:cNvSpPr txBox="1"/>
          <p:nvPr/>
        </p:nvSpPr>
        <p:spPr>
          <a:xfrm>
            <a:off x="4165599" y="1766795"/>
            <a:ext cx="439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淡水八里一日遊</a:t>
            </a:r>
            <a:endParaRPr lang="en-US" altLang="zh-TW" sz="3200" dirty="0">
              <a:solidFill>
                <a:srgbClr val="7030A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52BD7FA-25E5-4D2B-8AAD-9F4E6AD39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77" y="2831800"/>
            <a:ext cx="3055489" cy="230738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D5729E8-7C8A-44D5-A212-9673E42A8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23" y="2396845"/>
            <a:ext cx="5976596" cy="392463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6A5D9A-7F8F-46A0-AA90-523F1A668C5D}"/>
              </a:ext>
            </a:extLst>
          </p:cNvPr>
          <p:cNvSpPr txBox="1"/>
          <p:nvPr/>
        </p:nvSpPr>
        <p:spPr>
          <a:xfrm>
            <a:off x="9350997" y="4457910"/>
            <a:ext cx="267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7030A0"/>
                </a:solidFill>
              </a:rPr>
              <a:t>班級：</a:t>
            </a:r>
            <a:r>
              <a:rPr lang="en-US" altLang="zh-TW" sz="2000" dirty="0">
                <a:solidFill>
                  <a:srgbClr val="7030A0"/>
                </a:solidFill>
              </a:rPr>
              <a:t>401</a:t>
            </a:r>
          </a:p>
          <a:p>
            <a:r>
              <a:rPr lang="zh-TW" altLang="en-US" sz="2000" dirty="0">
                <a:solidFill>
                  <a:srgbClr val="7030A0"/>
                </a:solidFill>
              </a:rPr>
              <a:t>座號：</a:t>
            </a:r>
            <a:r>
              <a:rPr lang="en-US" altLang="zh-TW" sz="2000" dirty="0">
                <a:solidFill>
                  <a:srgbClr val="7030A0"/>
                </a:solidFill>
              </a:rPr>
              <a:t>26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3" name="03-music">
            <a:hlinkClick r:id="" action="ppaction://media"/>
            <a:extLst>
              <a:ext uri="{FF2B5EF4-FFF2-40B4-BE49-F238E27FC236}">
                <a16:creationId xmlns:a16="http://schemas.microsoft.com/office/drawing/2014/main" id="{22AE71DB-E0A6-4A57-B66C-9A7544D95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1933" y="4777986"/>
            <a:ext cx="939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F2BFA153-4CC6-4A37-8F81-1711DC4D965D}"/>
              </a:ext>
            </a:extLst>
          </p:cNvPr>
          <p:cNvGrpSpPr/>
          <p:nvPr/>
        </p:nvGrpSpPr>
        <p:grpSpPr>
          <a:xfrm>
            <a:off x="1325032" y="2442219"/>
            <a:ext cx="2590800" cy="2769757"/>
            <a:chOff x="1532467" y="1942976"/>
            <a:chExt cx="2590800" cy="276975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D4E5216-E9BB-4878-909E-3E2D2AE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467" y="1942976"/>
              <a:ext cx="2590800" cy="1952625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CE8673F-152E-440E-98B9-F9A8311F1C81}"/>
                </a:ext>
              </a:extLst>
            </p:cNvPr>
            <p:cNvSpPr txBox="1"/>
            <p:nvPr/>
          </p:nvSpPr>
          <p:spPr>
            <a:xfrm>
              <a:off x="2082800" y="4343401"/>
              <a:ext cx="204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阿婆鐵蛋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48A1312-6C1D-4AE0-AA80-BAF35EC45686}"/>
              </a:ext>
            </a:extLst>
          </p:cNvPr>
          <p:cNvGrpSpPr/>
          <p:nvPr/>
        </p:nvGrpSpPr>
        <p:grpSpPr>
          <a:xfrm>
            <a:off x="5300134" y="2442219"/>
            <a:ext cx="2590800" cy="2401179"/>
            <a:chOff x="5300134" y="2223686"/>
            <a:chExt cx="2590800" cy="240117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817EBF2-5715-43B0-A34F-B87570F5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134" y="2223686"/>
              <a:ext cx="2590800" cy="1952625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509504C-FBF2-4335-9DC9-2ECF8702440A}"/>
                </a:ext>
              </a:extLst>
            </p:cNvPr>
            <p:cNvSpPr txBox="1"/>
            <p:nvPr/>
          </p:nvSpPr>
          <p:spPr>
            <a:xfrm>
              <a:off x="5300134" y="4255533"/>
              <a:ext cx="2455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炸蝦捲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50D96BD-9CCE-42F6-A395-31EB5CFAC871}"/>
              </a:ext>
            </a:extLst>
          </p:cNvPr>
          <p:cNvGrpSpPr/>
          <p:nvPr/>
        </p:nvGrpSpPr>
        <p:grpSpPr>
          <a:xfrm>
            <a:off x="9114370" y="2442219"/>
            <a:ext cx="2647950" cy="3066445"/>
            <a:chOff x="9186335" y="1927752"/>
            <a:chExt cx="2647950" cy="306644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F736FA-3C09-4681-BAEC-528D705AF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335" y="1927752"/>
              <a:ext cx="2647950" cy="195262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071BEAE-0539-4F15-9F01-CA4C1F7624E3}"/>
                </a:ext>
              </a:extLst>
            </p:cNvPr>
            <p:cNvSpPr txBox="1"/>
            <p:nvPr/>
          </p:nvSpPr>
          <p:spPr>
            <a:xfrm>
              <a:off x="9601200" y="4624865"/>
              <a:ext cx="180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魚丸湯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768406A-E33F-42B7-8D77-EDBAFB5D3DEF}"/>
              </a:ext>
            </a:extLst>
          </p:cNvPr>
          <p:cNvSpPr/>
          <p:nvPr/>
        </p:nvSpPr>
        <p:spPr>
          <a:xfrm>
            <a:off x="4004733" y="10245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25155D-902B-467B-9D01-2748BF13A3D0}"/>
              </a:ext>
            </a:extLst>
          </p:cNvPr>
          <p:cNvSpPr/>
          <p:nvPr/>
        </p:nvSpPr>
        <p:spPr>
          <a:xfrm>
            <a:off x="2827676" y="856202"/>
            <a:ext cx="6218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</a:rPr>
              <a:t>美味的小吃 </a:t>
            </a:r>
            <a:r>
              <a:rPr lang="en-US" altLang="zh-TW" sz="4000" dirty="0">
                <a:solidFill>
                  <a:srgbClr val="FF99FF"/>
                </a:solidFill>
              </a:rPr>
              <a:t>Delicious snacks</a:t>
            </a:r>
          </a:p>
        </p:txBody>
      </p:sp>
    </p:spTree>
    <p:extLst>
      <p:ext uri="{BB962C8B-B14F-4D97-AF65-F5344CB8AC3E}">
        <p14:creationId xmlns:p14="http://schemas.microsoft.com/office/powerpoint/2010/main" val="24581241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20285FF-0936-43AB-A4EA-83573B76076E}"/>
              </a:ext>
            </a:extLst>
          </p:cNvPr>
          <p:cNvSpPr txBox="1"/>
          <p:nvPr/>
        </p:nvSpPr>
        <p:spPr>
          <a:xfrm>
            <a:off x="2451100" y="14351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7030A0"/>
                </a:solidFill>
              </a:rPr>
              <a:t>這裡超好玩 </a:t>
            </a:r>
            <a:r>
              <a:rPr lang="en-US" altLang="zh-TW" sz="4400" dirty="0">
                <a:solidFill>
                  <a:srgbClr val="FF99FF"/>
                </a:solidFill>
              </a:rPr>
              <a:t>So much fun here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ED6F8C5-72A6-4869-A7DA-040719AE7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2700866"/>
            <a:ext cx="2171700" cy="1828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9143083-55DC-4E5A-99EF-ED889F9C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1" y="2469821"/>
            <a:ext cx="4255469" cy="28835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913498D-0AD2-4468-9B08-973E62BA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01433"/>
            <a:ext cx="2692400" cy="20574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4D3F61-7663-4B79-99F6-6D42150E5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3" y="2469821"/>
            <a:ext cx="4261473" cy="327993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43B186-884C-4B1F-979A-B596E4FD556F}"/>
              </a:ext>
            </a:extLst>
          </p:cNvPr>
          <p:cNvSpPr txBox="1"/>
          <p:nvPr/>
        </p:nvSpPr>
        <p:spPr>
          <a:xfrm>
            <a:off x="2781300" y="4874167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latin typeface="華康勘亭流" panose="03000909000000000000" pitchFamily="65" charset="-120"/>
                <a:ea typeface="華康勘亭流" panose="03000909000000000000" pitchFamily="65" charset="-120"/>
              </a:rPr>
              <a:t>搭渡輪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07C4AC-6FA3-462A-BC1A-26EDBBCB67F5}"/>
              </a:ext>
            </a:extLst>
          </p:cNvPr>
          <p:cNvSpPr txBox="1"/>
          <p:nvPr/>
        </p:nvSpPr>
        <p:spPr>
          <a:xfrm>
            <a:off x="7569200" y="4953268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Wide Latin" panose="020A0A07050505020404" pitchFamily="18" charset="0"/>
              </a:rPr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29582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寬螢幕</PresentationFormat>
  <Paragraphs>13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華康勘亭流</vt:lpstr>
      <vt:lpstr>微軟正黑體 Light</vt:lpstr>
      <vt:lpstr>新細明體</vt:lpstr>
      <vt:lpstr>Arial</vt:lpstr>
      <vt:lpstr>Calibri</vt:lpstr>
      <vt:lpstr>Calibri Light</vt:lpstr>
      <vt:lpstr>Wide Latin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2025-04-01T01:45:08Z</dcterms:created>
  <dcterms:modified xsi:type="dcterms:W3CDTF">2025-06-10T02:08:38Z</dcterms:modified>
</cp:coreProperties>
</file>