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8B338F-E28D-4FAF-BB1A-8EDE32C56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C4A3707-0800-488E-9B53-76309E895F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907E4E-0CC8-4EAF-832F-42D44C635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A46D-E190-4A5D-894B-DEC5D85D8325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5DC4C68-1604-4F8D-A6B6-A8539188D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60F378F-ADE8-4E4F-97D3-5B1A6D37F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EE84-B194-4682-9855-EA24A1196A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867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0C5420-240D-48F2-ACC0-888BA970E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A6BB16A-6543-48D6-A16F-DEBB79406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95881B4-C373-4F0D-B12D-A477856D4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A46D-E190-4A5D-894B-DEC5D85D8325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291944C-D524-4C41-A2E4-8840711BC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4FB04DD-8545-421F-9AE6-DF16A2B58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EE84-B194-4682-9855-EA24A1196A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4444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7B39BC8-61CC-4564-B739-B4FEFD2D19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A816459-9B4B-4DBA-81D2-1E3C5457C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863C006-EAB1-430D-AB27-438E0DFAD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A46D-E190-4A5D-894B-DEC5D85D8325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A4D4800-C087-44FB-A88B-AB1732A18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333E061-31BC-4DAF-84BC-CA080470E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EE84-B194-4682-9855-EA24A1196A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9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210A1A-64BA-4929-A233-167798099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82CB41-009A-41AB-B395-EC7017569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9290B13-03CC-4D5F-8EF3-9F2B01E5E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A46D-E190-4A5D-894B-DEC5D85D8325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F2214B3-CA4F-435F-8AA6-7E53AF882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930963B-D1C5-45E6-9CB0-B04CF93FC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EE84-B194-4682-9855-EA24A1196A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00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467D04-9BA8-427A-A2E0-4017D0562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A675462-A596-4648-B9F1-8E4DB2260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6F2ED5D-EB99-4878-B452-67B1FF1BD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A46D-E190-4A5D-894B-DEC5D85D8325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0FB77DA-F83B-4D30-8ABC-0058CA8C1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15FB58A-501C-4CDF-A09D-3A2ABAC5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EE84-B194-4682-9855-EA24A1196A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199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E35AB9-423F-4998-99B3-AEB17EE01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7C2C021-536C-4A8A-B7B7-BA97026B14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8F46C81-64EC-429E-8699-93C108C4A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64CE572-B03C-4EEA-8FA4-E1B4FE849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A46D-E190-4A5D-894B-DEC5D85D8325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B9050E2-FD99-4098-9808-5EDFD7350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1FF87C8-349D-4D05-BEDF-A02D54B0D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EE84-B194-4682-9855-EA24A1196A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677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3A8BCE-5626-42BF-ABD0-B9D51980B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1AB337E-83B0-4CFF-8E8F-F0FC48D96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A5A27A2-A8DC-48D2-9EF7-BF6B2B6F0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0E7EF83-D7D7-45E8-BABE-791E31879E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2932D45-AEB5-46BB-9F92-63C2DCF904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82C3027-0B74-4D4A-8C68-9C720387F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A46D-E190-4A5D-894B-DEC5D85D8325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78DE894-EEC2-435B-89D4-77369BA62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20D1E52-4D2C-4B22-A150-F1FEF2127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EE84-B194-4682-9855-EA24A1196A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309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687A7F6-C22B-4206-AF99-90D6623E4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DDA15F4-CA7D-457F-B2FA-207FBF869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A46D-E190-4A5D-894B-DEC5D85D8325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A19CEC9-95AD-457C-AA91-43DA192C8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5A1D03D-8A9D-4B06-BBBF-4A2B44207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EE84-B194-4682-9855-EA24A1196A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689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8C12504-41B1-49F6-8827-DD8576903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A46D-E190-4A5D-894B-DEC5D85D8325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63C1DF3-79DC-4D9F-B5B9-90A6BA7E7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9ABEEB9-9201-4DFB-9F42-40332CF4D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EE84-B194-4682-9855-EA24A1196A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0752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45C6E0-5A1E-4959-A0B2-373985543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0B8A2BB-32A0-4E63-B6AF-7FC4D2239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B1107A0-3E77-4574-8457-6C6372B443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FEF3D49-F988-4998-A857-4C04919C0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A46D-E190-4A5D-894B-DEC5D85D8325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ECA726F-B9FE-4A86-86BE-EEFE2BCB3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29C5192-23B2-40CF-8784-3952DF902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EE84-B194-4682-9855-EA24A1196A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399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F1C3A8-C835-4DE2-BAD0-C80C5A4B4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BD0959C-1E0C-40EE-ABC5-4B42E970CE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95558EF-CF0F-4461-A33F-B73A91225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99CE714-96BC-42F8-8BC4-B0BAE1B27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A46D-E190-4A5D-894B-DEC5D85D8325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3F79873-324D-4670-B2FA-52C0B4230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73D345D-8774-4864-9550-22BCE9F51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EE84-B194-4682-9855-EA24A1196A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17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7C63339-64CA-4818-94DF-74B755BD1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5F539C5-28D0-418C-BB3E-A92B5CF1B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E157EC-9975-4B3D-B0E1-3FB460B24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9A46D-E190-4A5D-894B-DEC5D85D8325}" type="datetimeFigureOut">
              <a:rPr lang="zh-TW" altLang="en-US" smtClean="0"/>
              <a:t>2025/5/8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14F818-23C3-4E94-A727-78643A633F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78E7D4A-079C-47D2-8D7B-561BBD2589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6EE84-B194-4682-9855-EA24A1196A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003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47F21605-F206-4FDA-84CA-7467634D8C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600" y="2660118"/>
            <a:ext cx="3090333" cy="2123549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31878618-09B2-43EE-90BC-6EB31863D9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867" y="1904779"/>
            <a:ext cx="6036733" cy="4411353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3B4DED0F-8C5A-4002-BF0E-07F7A9FD7784}"/>
              </a:ext>
            </a:extLst>
          </p:cNvPr>
          <p:cNvSpPr/>
          <p:nvPr/>
        </p:nvSpPr>
        <p:spPr>
          <a:xfrm>
            <a:off x="2878667" y="541868"/>
            <a:ext cx="7349066" cy="117686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zh-TW" altLang="en-US" sz="6000" dirty="0">
                <a:ln w="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" panose="040B0909000000000000" pitchFamily="81" charset="-120"/>
                <a:ea typeface="華康海報體W9" panose="040B0909000000000000" pitchFamily="81" charset="-120"/>
              </a:rPr>
              <a:t>校外教學 </a:t>
            </a:r>
            <a:r>
              <a:rPr lang="en-US" altLang="zh-TW" sz="6000" dirty="0">
                <a:ln w="0">
                  <a:solidFill>
                    <a:schemeClr val="bg1"/>
                  </a:solidFill>
                </a:ln>
                <a:solidFill>
                  <a:srgbClr val="FF33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華康海報體W9" panose="040B0909000000000000" pitchFamily="81" charset="-120"/>
                <a:ea typeface="華康海報體W9" panose="040B0909000000000000" pitchFamily="81" charset="-120"/>
              </a:rPr>
              <a:t>Happy Go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464E40B2-05B7-4B40-9734-29A73F10520C}"/>
              </a:ext>
            </a:extLst>
          </p:cNvPr>
          <p:cNvSpPr txBox="1"/>
          <p:nvPr/>
        </p:nvSpPr>
        <p:spPr>
          <a:xfrm>
            <a:off x="4555067" y="1313080"/>
            <a:ext cx="332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華康超圓體" panose="020F0C09000000000000" pitchFamily="49" charset="-120"/>
                <a:ea typeface="華康超圓體" panose="020F0C09000000000000" pitchFamily="49" charset="-120"/>
              </a:rPr>
              <a:t>淡水八里一日遊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1D1F78E-FD74-4A4A-9D06-512006FB5AAA}"/>
              </a:ext>
            </a:extLst>
          </p:cNvPr>
          <p:cNvSpPr txBox="1"/>
          <p:nvPr/>
        </p:nvSpPr>
        <p:spPr>
          <a:xfrm>
            <a:off x="9736667" y="3894667"/>
            <a:ext cx="1871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班級：</a:t>
            </a:r>
            <a:r>
              <a:rPr lang="en-US" altLang="zh-TW" dirty="0"/>
              <a:t>403</a:t>
            </a:r>
          </a:p>
          <a:p>
            <a:r>
              <a:rPr lang="zh-TW" altLang="en-US" dirty="0"/>
              <a:t>座號：</a:t>
            </a:r>
            <a:r>
              <a:rPr lang="en-US" altLang="zh-TW" dirty="0"/>
              <a:t>07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37823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A7B3232B-B5C5-40A7-82CC-FBAB386B0206}"/>
              </a:ext>
            </a:extLst>
          </p:cNvPr>
          <p:cNvSpPr/>
          <p:nvPr/>
        </p:nvSpPr>
        <p:spPr>
          <a:xfrm>
            <a:off x="2878475" y="640834"/>
            <a:ext cx="68350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400" dirty="0">
                <a:solidFill>
                  <a:srgbClr val="00B0F0"/>
                </a:solidFill>
              </a:rPr>
              <a:t>美味的小吃</a:t>
            </a:r>
            <a:r>
              <a:rPr lang="zh-TW" altLang="en-US" sz="4400" dirty="0"/>
              <a:t> </a:t>
            </a:r>
            <a:r>
              <a:rPr lang="en-US" altLang="zh-TW" sz="4400" dirty="0"/>
              <a:t>Delicious snacks</a:t>
            </a:r>
            <a:endParaRPr lang="zh-TW" altLang="en-US" sz="4400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F7BF251-732E-491C-907D-BCABD1BD8E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168" y="2452686"/>
            <a:ext cx="2590800" cy="1952625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A87E8199-A7CA-46AF-AB77-C06117BC87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669" y="2545820"/>
            <a:ext cx="2590800" cy="19526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文字方塊 6">
            <a:extLst>
              <a:ext uri="{FF2B5EF4-FFF2-40B4-BE49-F238E27FC236}">
                <a16:creationId xmlns:a16="http://schemas.microsoft.com/office/drawing/2014/main" id="{600B8AA5-D004-4C77-AAD4-7851CE6269A2}"/>
              </a:ext>
            </a:extLst>
          </p:cNvPr>
          <p:cNvSpPr txBox="1"/>
          <p:nvPr/>
        </p:nvSpPr>
        <p:spPr>
          <a:xfrm>
            <a:off x="592669" y="4964667"/>
            <a:ext cx="2781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阿婆鐵蛋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D17F5106-7E1F-49AE-BA7A-8B484A62A30A}"/>
              </a:ext>
            </a:extLst>
          </p:cNvPr>
          <p:cNvSpPr txBox="1"/>
          <p:nvPr/>
        </p:nvSpPr>
        <p:spPr>
          <a:xfrm>
            <a:off x="4529669" y="4663069"/>
            <a:ext cx="2315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炸蝦捲</a:t>
            </a:r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43D8D1C7-8D12-4246-B7E6-334E4BBBAD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25" y="2545819"/>
            <a:ext cx="2647950" cy="19526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1" name="文字方塊 10">
            <a:extLst>
              <a:ext uri="{FF2B5EF4-FFF2-40B4-BE49-F238E27FC236}">
                <a16:creationId xmlns:a16="http://schemas.microsoft.com/office/drawing/2014/main" id="{0CC63D42-642D-408F-9946-5527764B0793}"/>
              </a:ext>
            </a:extLst>
          </p:cNvPr>
          <p:cNvSpPr txBox="1"/>
          <p:nvPr/>
        </p:nvSpPr>
        <p:spPr>
          <a:xfrm>
            <a:off x="7941733" y="4663069"/>
            <a:ext cx="2226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魚丸湯</a:t>
            </a:r>
          </a:p>
        </p:txBody>
      </p:sp>
    </p:spTree>
    <p:extLst>
      <p:ext uri="{BB962C8B-B14F-4D97-AF65-F5344CB8AC3E}">
        <p14:creationId xmlns:p14="http://schemas.microsoft.com/office/powerpoint/2010/main" val="23210317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D7BE7707-B0E6-449A-BC2B-CF2DC647B07F}"/>
              </a:ext>
            </a:extLst>
          </p:cNvPr>
          <p:cNvSpPr txBox="1"/>
          <p:nvPr/>
        </p:nvSpPr>
        <p:spPr>
          <a:xfrm>
            <a:off x="1885950" y="1155700"/>
            <a:ext cx="8420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這裡超好玩 </a:t>
            </a:r>
            <a:r>
              <a:rPr lang="en-US" altLang="zh-TW" sz="4400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So much fun here</a:t>
            </a: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0E9B79DC-7BC5-4AC3-95E7-9655FAA333D3}"/>
              </a:ext>
            </a:extLst>
          </p:cNvPr>
          <p:cNvGrpSpPr/>
          <p:nvPr/>
        </p:nvGrpSpPr>
        <p:grpSpPr>
          <a:xfrm rot="20320234">
            <a:off x="1885950" y="2818743"/>
            <a:ext cx="4255469" cy="2883557"/>
            <a:chOff x="1885950" y="2818743"/>
            <a:chExt cx="4255469" cy="2883557"/>
          </a:xfrm>
        </p:grpSpPr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DCE9161D-7E02-4870-AC3E-8F82CB571E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016" y="3234267"/>
              <a:ext cx="1920346" cy="1617134"/>
            </a:xfrm>
            <a:prstGeom prst="rect">
              <a:avLst/>
            </a:prstGeom>
          </p:spPr>
        </p:pic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019AF1D3-60EF-4836-997C-193F3016C2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5950" y="2818743"/>
              <a:ext cx="4255469" cy="2883557"/>
            </a:xfrm>
            <a:prstGeom prst="rect">
              <a:avLst/>
            </a:prstGeom>
          </p:spPr>
        </p:pic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53AAFB1E-C1A1-4738-BD90-4CC3D1F2ECB9}"/>
                </a:ext>
              </a:extLst>
            </p:cNvPr>
            <p:cNvSpPr txBox="1"/>
            <p:nvPr/>
          </p:nvSpPr>
          <p:spPr>
            <a:xfrm>
              <a:off x="3757083" y="5266925"/>
              <a:ext cx="9165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搭渡輪</a:t>
              </a:r>
            </a:p>
          </p:txBody>
        </p:sp>
      </p:grp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A6495118-F490-43F9-AD93-001C560C4D52}"/>
              </a:ext>
            </a:extLst>
          </p:cNvPr>
          <p:cNvGrpSpPr/>
          <p:nvPr/>
        </p:nvGrpSpPr>
        <p:grpSpPr>
          <a:xfrm rot="2149295">
            <a:off x="6869330" y="2928810"/>
            <a:ext cx="4261473" cy="3279932"/>
            <a:chOff x="6869330" y="2928810"/>
            <a:chExt cx="4261473" cy="3279932"/>
          </a:xfrm>
        </p:grpSpPr>
        <p:grpSp>
          <p:nvGrpSpPr>
            <p:cNvPr id="12" name="群組 11">
              <a:extLst>
                <a:ext uri="{FF2B5EF4-FFF2-40B4-BE49-F238E27FC236}">
                  <a16:creationId xmlns:a16="http://schemas.microsoft.com/office/drawing/2014/main" id="{142C0D23-FE03-40D3-B951-9A91FCEF94B3}"/>
                </a:ext>
              </a:extLst>
            </p:cNvPr>
            <p:cNvGrpSpPr/>
            <p:nvPr/>
          </p:nvGrpSpPr>
          <p:grpSpPr>
            <a:xfrm>
              <a:off x="6869330" y="2928810"/>
              <a:ext cx="4261473" cy="3279932"/>
              <a:chOff x="6869330" y="2928810"/>
              <a:chExt cx="4261473" cy="3279932"/>
            </a:xfrm>
          </p:grpSpPr>
          <p:grpSp>
            <p:nvGrpSpPr>
              <p:cNvPr id="11" name="群組 10">
                <a:extLst>
                  <a:ext uri="{FF2B5EF4-FFF2-40B4-BE49-F238E27FC236}">
                    <a16:creationId xmlns:a16="http://schemas.microsoft.com/office/drawing/2014/main" id="{234B93C2-FCBA-434A-85D8-D6F553683B82}"/>
                  </a:ext>
                </a:extLst>
              </p:cNvPr>
              <p:cNvGrpSpPr/>
              <p:nvPr/>
            </p:nvGrpSpPr>
            <p:grpSpPr>
              <a:xfrm>
                <a:off x="7535333" y="3424398"/>
                <a:ext cx="2692400" cy="2396525"/>
                <a:chOff x="7535333" y="3424398"/>
                <a:chExt cx="2692400" cy="2396525"/>
              </a:xfrm>
            </p:grpSpPr>
            <p:pic>
              <p:nvPicPr>
                <p:cNvPr id="10" name="圖片 9">
                  <a:extLst>
                    <a:ext uri="{FF2B5EF4-FFF2-40B4-BE49-F238E27FC236}">
                      <a16:creationId xmlns:a16="http://schemas.microsoft.com/office/drawing/2014/main" id="{94B4971C-4EB2-4FA6-BEB7-26F7C775468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535333" y="3424398"/>
                  <a:ext cx="2692400" cy="2057400"/>
                </a:xfrm>
                <a:prstGeom prst="rect">
                  <a:avLst/>
                </a:prstGeom>
              </p:spPr>
            </p:pic>
            <p:sp>
              <p:nvSpPr>
                <p:cNvPr id="7" name="文字方塊 6">
                  <a:extLst>
                    <a:ext uri="{FF2B5EF4-FFF2-40B4-BE49-F238E27FC236}">
                      <a16:creationId xmlns:a16="http://schemas.microsoft.com/office/drawing/2014/main" id="{70A217CA-680C-4549-A9EB-AB4B396CD4D4}"/>
                    </a:ext>
                  </a:extLst>
                </p:cNvPr>
                <p:cNvSpPr txBox="1"/>
                <p:nvPr/>
              </p:nvSpPr>
              <p:spPr>
                <a:xfrm>
                  <a:off x="8190352" y="5451591"/>
                  <a:ext cx="154631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dirty="0"/>
                    <a:t>騎自行車</a:t>
                  </a:r>
                </a:p>
              </p:txBody>
            </p:sp>
          </p:grpSp>
          <p:pic>
            <p:nvPicPr>
              <p:cNvPr id="4" name="圖片 3">
                <a:extLst>
                  <a:ext uri="{FF2B5EF4-FFF2-40B4-BE49-F238E27FC236}">
                    <a16:creationId xmlns:a16="http://schemas.microsoft.com/office/drawing/2014/main" id="{C1F48206-94C2-47CD-9C2A-B99D5519A3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69330" y="2928810"/>
                <a:ext cx="4261473" cy="3279932"/>
              </a:xfrm>
              <a:prstGeom prst="rect">
                <a:avLst/>
              </a:prstGeom>
            </p:spPr>
          </p:pic>
        </p:grp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93201FA6-87A6-43AC-8648-CEC37B5BD185}"/>
                </a:ext>
              </a:extLst>
            </p:cNvPr>
            <p:cNvSpPr txBox="1"/>
            <p:nvPr/>
          </p:nvSpPr>
          <p:spPr>
            <a:xfrm>
              <a:off x="8240023" y="5443062"/>
              <a:ext cx="16780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/>
                <a:t>騎自行車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3391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82 -4.07407E-6 L 0.09688 0.04005 C 0.11081 0.04908 0.13177 0.05394 0.15378 0.05394 C 0.17878 0.05394 0.19883 0.04908 0.21276 0.04005 L 0.27982 -4.07407E-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40</Words>
  <Application>Microsoft Office PowerPoint</Application>
  <PresentationFormat>寬螢幕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1" baseType="lpstr">
      <vt:lpstr>華康海報體W9</vt:lpstr>
      <vt:lpstr>華康超圓體</vt:lpstr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11</cp:revision>
  <dcterms:created xsi:type="dcterms:W3CDTF">2025-04-10T05:41:29Z</dcterms:created>
  <dcterms:modified xsi:type="dcterms:W3CDTF">2025-05-08T05:54:54Z</dcterms:modified>
</cp:coreProperties>
</file>