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D515EC-606B-4859-BEDE-34045B2880A4}">
  <a:tblStyle styleId="{49D515EC-606B-4859-BEDE-34045B2880A4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8840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98530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19791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848775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547504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511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080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89710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807178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994563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030163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8227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046032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248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851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8171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127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972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534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9852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846091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0863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064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00821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4253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9617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41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13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981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56063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52400" y="225425"/>
            <a:ext cx="8604249" cy="13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73025" y="123825"/>
            <a:ext cx="8997950" cy="1793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358750" y="595473"/>
            <a:ext cx="8397893" cy="11757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城市三劍客—綠繡眼</a:t>
            </a:r>
          </a:p>
        </p:txBody>
      </p:sp>
      <p:sp>
        <p:nvSpPr>
          <p:cNvPr id="58" name="Shape 58"/>
          <p:cNvSpPr/>
          <p:nvPr/>
        </p:nvSpPr>
        <p:spPr>
          <a:xfrm>
            <a:off x="2302675" y="3933375"/>
            <a:ext cx="4701568" cy="6904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作者:賴彥璋/郭松鈞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800px-Eye_of_Zosterops_japonicus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6116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6797675" y="717550"/>
            <a:ext cx="2120899" cy="4079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000" b="1" i="1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眼睛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000" b="1" i="1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旁有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000" b="1" i="1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一圈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5000" b="1" i="1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白色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1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795962" y="411162"/>
            <a:ext cx="2089150" cy="430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250825" y="157161"/>
            <a:ext cx="1728787" cy="4752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5200" b="0" i="1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繡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5200" b="0" i="1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眼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5200" b="0" i="1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畫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5200" b="0" i="1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5200" b="0" i="1" u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623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3562350" y="0"/>
            <a:ext cx="5581650" cy="5018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平均壽命約    年</a:t>
            </a:r>
          </a:p>
        </p:txBody>
      </p:sp>
      <p:sp>
        <p:nvSpPr>
          <p:cNvPr id="123" name="Shape 123"/>
          <p:cNvSpPr/>
          <p:nvPr/>
        </p:nvSpPr>
        <p:spPr>
          <a:xfrm>
            <a:off x="4572000" y="1276350"/>
            <a:ext cx="3889374" cy="2303461"/>
          </a:xfrm>
          <a:prstGeom prst="irregularSeal2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84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1280px-Good_Food_Display_-_NCI_Visuals_Online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695100" y="335127"/>
            <a:ext cx="6724082" cy="18583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latin typeface="DFKai-SB"/>
              </a:rPr>
              <a:t>食物大作戰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250" y="-538162"/>
            <a:ext cx="9334500" cy="62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7328911" y="136225"/>
            <a:ext cx="720600" cy="51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我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美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麗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身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體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800px-Zosterops_japonicus_eating_red_fruits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IMG_008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516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6799261" y="439737"/>
            <a:ext cx="1949450" cy="3068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ct val="25000"/>
              <a:buFont typeface="Arial"/>
              <a:buNone/>
            </a:pPr>
            <a:r>
              <a:rPr lang="en-US" sz="10000" b="1" i="1" u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木棉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thumb_image_6664468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516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7019925" y="157161"/>
            <a:ext cx="1774825" cy="4810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25000"/>
              <a:buFont typeface="Arial"/>
              <a:buNone/>
            </a:pPr>
            <a:r>
              <a:rPr lang="en-US" sz="10000" b="1" i="1" u="non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山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25000"/>
              <a:buFont typeface="Arial"/>
              <a:buNone/>
            </a:pPr>
            <a:r>
              <a:rPr lang="en-US" sz="10000" b="1" i="1" u="non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櫻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25000"/>
              <a:buFont typeface="Arial"/>
              <a:buNone/>
            </a:pPr>
            <a:r>
              <a:rPr lang="en-US" sz="10000" b="1" i="1" u="non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4294967295"/>
          </p:nvPr>
        </p:nvSpPr>
        <p:spPr>
          <a:xfrm>
            <a:off x="73025" y="85725"/>
            <a:ext cx="8520112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 descr="799px-Japanese_White-eye_RWD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6"/>
          <a:stretch/>
        </p:blipFill>
        <p:spPr>
          <a:xfrm>
            <a:off x="0" y="-236537"/>
            <a:ext cx="9144000" cy="53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7137400" y="361950"/>
            <a:ext cx="1611312" cy="4340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4800" b="1" i="1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公鳥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4800" b="1" i="1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正在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4800" b="1" i="1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對母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4800" b="1" i="1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鳥求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4800" b="1" i="1">
                <a:solidFill>
                  <a:srgbClr val="FF9900"/>
                </a:solidFill>
              </a:rPr>
              <a:t>    </a:t>
            </a:r>
            <a:r>
              <a:rPr lang="en-US" sz="4800" b="1" i="1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愛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44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4484687" y="195261"/>
            <a:ext cx="184149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 descr="9242317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" name="Shape 64"/>
          <p:cNvGraphicFramePr/>
          <p:nvPr/>
        </p:nvGraphicFramePr>
        <p:xfrm>
          <a:off x="6804025" y="12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{49D515EC-606B-4859-BEDE-34045B2880A4}</a:tableStyleId>
              </a:tblPr>
              <a:tblGrid>
                <a:gridCol w="1584325"/>
              </a:tblGrid>
              <a:tr h="484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9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白頭翁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16438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 rot="2040000">
            <a:off x="1703387" y="836612"/>
            <a:ext cx="3673475" cy="3455987"/>
          </a:xfrm>
          <a:prstGeom prst="irregularSeal2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7596186" y="0"/>
            <a:ext cx="1079499" cy="51434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這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綠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眼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雛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鳥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963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250825" y="0"/>
            <a:ext cx="1512886" cy="5138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9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綠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9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9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眼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9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餵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9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食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9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499" y="-1157299"/>
            <a:ext cx="9324900" cy="74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487" y="-1157287"/>
            <a:ext cx="9324900" cy="74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487" y="-1157287"/>
            <a:ext cx="9324900" cy="74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87800" y="-138000"/>
            <a:ext cx="9144000" cy="466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7200" b="1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這是綠繡眼的</a:t>
            </a:r>
            <a:r>
              <a:rPr lang="en-US" sz="7200" b="1" i="1" u="sng"/>
              <a:t>敵人</a:t>
            </a:r>
          </a:p>
        </p:txBody>
      </p:sp>
      <p:sp>
        <p:nvSpPr>
          <p:cNvPr id="199" name="Shape 199"/>
          <p:cNvSpPr/>
          <p:nvPr/>
        </p:nvSpPr>
        <p:spPr>
          <a:xfrm>
            <a:off x="428636" y="280100"/>
            <a:ext cx="8286732" cy="3827898"/>
          </a:xfrm>
          <a:prstGeom prst="irregularSeal2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9600" i="0" u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可怕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323850" y="268287"/>
            <a:ext cx="2663824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紅尾伯勞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196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162" y="1136650"/>
            <a:ext cx="3184524" cy="1847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7264400" y="195261"/>
            <a:ext cx="1655761" cy="962024"/>
          </a:xfrm>
          <a:prstGeom prst="wedgeEllipseCallout">
            <a:avLst>
              <a:gd name="adj1" fmla="val -25801"/>
              <a:gd name="adj2" fmla="val 91404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我可以吃綠繡眼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150" y="1995486"/>
            <a:ext cx="8521699" cy="314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1" i="1">
                <a:solidFill>
                  <a:srgbClr val="595959"/>
                </a:solidFill>
              </a:rPr>
              <a:t>1 </a:t>
            </a:r>
            <a:r>
              <a:rPr lang="en-US" sz="5400" b="1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維基百科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1" i="1">
                <a:solidFill>
                  <a:srgbClr val="595959"/>
                </a:solidFill>
              </a:rPr>
              <a:t>2</a:t>
            </a:r>
            <a:r>
              <a:rPr lang="en-US" sz="5400" b="1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台灣鳥類圖鑑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1" i="1">
                <a:solidFill>
                  <a:srgbClr val="595959"/>
                </a:solidFill>
              </a:rPr>
              <a:t>3悠遊飛羽樂園</a:t>
            </a:r>
          </a:p>
        </p:txBody>
      </p:sp>
      <p:sp>
        <p:nvSpPr>
          <p:cNvPr id="218" name="Shape 218"/>
          <p:cNvSpPr/>
          <p:nvPr/>
        </p:nvSpPr>
        <p:spPr>
          <a:xfrm>
            <a:off x="478375" y="294425"/>
            <a:ext cx="6893976" cy="1701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99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latin typeface="DFKai-SB"/>
              </a:rPr>
              <a:t>資料來源：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0" y="112711"/>
            <a:ext cx="9144000" cy="2459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5000" b="1" i="1" u="sng" strike="noStrike" cap="none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rPr>
              <a:t>謝謝大家</a:t>
            </a:r>
          </a:p>
        </p:txBody>
      </p:sp>
      <p:sp>
        <p:nvSpPr>
          <p:cNvPr id="224" name="Shape 224"/>
          <p:cNvSpPr/>
          <p:nvPr/>
        </p:nvSpPr>
        <p:spPr>
          <a:xfrm>
            <a:off x="1041400" y="3362325"/>
            <a:ext cx="1304924" cy="727074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Shape 225"/>
          <p:cNvCxnSpPr/>
          <p:nvPr/>
        </p:nvCxnSpPr>
        <p:spPr>
          <a:xfrm>
            <a:off x="1693861" y="4089400"/>
            <a:ext cx="12699" cy="7905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6" name="Shape 226"/>
          <p:cNvCxnSpPr/>
          <p:nvPr/>
        </p:nvCxnSpPr>
        <p:spPr>
          <a:xfrm flipH="1">
            <a:off x="1090611" y="4854575"/>
            <a:ext cx="628649" cy="2381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7" name="Shape 227"/>
          <p:cNvCxnSpPr/>
          <p:nvPr/>
        </p:nvCxnSpPr>
        <p:spPr>
          <a:xfrm>
            <a:off x="1693861" y="4854575"/>
            <a:ext cx="677861" cy="1889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8" name="Shape 228"/>
          <p:cNvCxnSpPr/>
          <p:nvPr/>
        </p:nvCxnSpPr>
        <p:spPr>
          <a:xfrm rot="10800000">
            <a:off x="1015999" y="4152899"/>
            <a:ext cx="652462" cy="1746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9" name="Shape 229"/>
          <p:cNvCxnSpPr/>
          <p:nvPr/>
        </p:nvCxnSpPr>
        <p:spPr>
          <a:xfrm rot="10800000" flipH="1">
            <a:off x="1719261" y="3963986"/>
            <a:ext cx="1166811" cy="3635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0" name="Shape 230"/>
          <p:cNvSpPr/>
          <p:nvPr/>
        </p:nvSpPr>
        <p:spPr>
          <a:xfrm>
            <a:off x="3249611" y="3487737"/>
            <a:ext cx="87311" cy="38099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160711" y="3336925"/>
            <a:ext cx="1304924" cy="727074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Shape 232"/>
          <p:cNvCxnSpPr/>
          <p:nvPr/>
        </p:nvCxnSpPr>
        <p:spPr>
          <a:xfrm>
            <a:off x="3813175" y="4064000"/>
            <a:ext cx="38099" cy="8159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3" name="Shape 233"/>
          <p:cNvCxnSpPr/>
          <p:nvPr/>
        </p:nvCxnSpPr>
        <p:spPr>
          <a:xfrm rot="10800000">
            <a:off x="2835275" y="3951286"/>
            <a:ext cx="977899" cy="4524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4" name="Shape 234"/>
          <p:cNvCxnSpPr/>
          <p:nvPr/>
        </p:nvCxnSpPr>
        <p:spPr>
          <a:xfrm flipH="1">
            <a:off x="3186111" y="4854575"/>
            <a:ext cx="652462" cy="16351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5" name="Shape 235"/>
          <p:cNvCxnSpPr/>
          <p:nvPr/>
        </p:nvCxnSpPr>
        <p:spPr>
          <a:xfrm>
            <a:off x="3825875" y="4841875"/>
            <a:ext cx="803275" cy="2143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6" name="Shape 236"/>
          <p:cNvCxnSpPr/>
          <p:nvPr/>
        </p:nvCxnSpPr>
        <p:spPr>
          <a:xfrm rot="10800000" flipH="1">
            <a:off x="3813175" y="3914775"/>
            <a:ext cx="1130299" cy="48894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7" name="Shape 237"/>
          <p:cNvSpPr/>
          <p:nvPr/>
        </p:nvSpPr>
        <p:spPr>
          <a:xfrm>
            <a:off x="5319712" y="3311525"/>
            <a:ext cx="1077912" cy="652462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Shape 238"/>
          <p:cNvCxnSpPr/>
          <p:nvPr/>
        </p:nvCxnSpPr>
        <p:spPr>
          <a:xfrm>
            <a:off x="5857875" y="3963987"/>
            <a:ext cx="50799" cy="8286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 flipH="1">
            <a:off x="5332411" y="4754562"/>
            <a:ext cx="588962" cy="2762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0" name="Shape 240"/>
          <p:cNvCxnSpPr/>
          <p:nvPr/>
        </p:nvCxnSpPr>
        <p:spPr>
          <a:xfrm>
            <a:off x="5883275" y="4754562"/>
            <a:ext cx="752474" cy="2381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1" name="Shape 241"/>
          <p:cNvCxnSpPr/>
          <p:nvPr/>
        </p:nvCxnSpPr>
        <p:spPr>
          <a:xfrm rot="10800000">
            <a:off x="4918075" y="3914775"/>
            <a:ext cx="952499" cy="2873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2" name="Shape 242"/>
          <p:cNvCxnSpPr/>
          <p:nvPr/>
        </p:nvCxnSpPr>
        <p:spPr>
          <a:xfrm rot="10800000" flipH="1">
            <a:off x="5857875" y="3876675"/>
            <a:ext cx="1092199" cy="3127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 descr="Eurasian_Tree_Sparrow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0" name="Shape 70"/>
          <p:cNvGraphicFramePr/>
          <p:nvPr/>
        </p:nvGraphicFramePr>
        <p:xfrm>
          <a:off x="395287" y="4841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{49D515EC-606B-4859-BEDE-34045B2880A4}</a:tableStyleId>
              </a:tblPr>
              <a:tblGrid>
                <a:gridCol w="1512875"/>
              </a:tblGrid>
              <a:tr h="301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9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麻雀</a:t>
                      </a:r>
                    </a:p>
                  </a:txBody>
                  <a:tcPr marL="91475" marR="9147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322262" y="2139950"/>
            <a:ext cx="8497886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9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居住環境</a:t>
            </a:r>
          </a:p>
        </p:txBody>
      </p:sp>
      <p:pic>
        <p:nvPicPr>
          <p:cNvPr id="76" name="Shape 76" descr="Shangai_at_dus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2196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5318125" y="249237"/>
            <a:ext cx="2873375" cy="146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9600" b="1" i="1" u="none">
                <a:latin typeface="Arial"/>
                <a:ea typeface="Arial"/>
                <a:cs typeface="Arial"/>
                <a:sym typeface="Arial"/>
              </a:rPr>
              <a:t>城市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 descr="DSCN278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DiscussID_6098_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 descr="DiscussID_6100_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 descr="DiscussID_6101_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34925" y="17461"/>
            <a:ext cx="9144000" cy="5108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歌聲好聽，加上青綠色羽毛，鄉土名稱叫「青笛仔」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2962"/>
            <a:ext cx="9144000" cy="4300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如螢幕大小 (16:9)</PresentationFormat>
  <Paragraphs>58</Paragraphs>
  <Slides>29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2" baseType="lpstr">
      <vt:lpstr>DFKai-SB</vt:lpstr>
      <vt:lpstr>Arial</vt:lpstr>
      <vt:lpstr>simple-light-2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panda</cp:lastModifiedBy>
  <cp:revision>1</cp:revision>
  <dcterms:modified xsi:type="dcterms:W3CDTF">2017-06-07T15:17:48Z</dcterms:modified>
</cp:coreProperties>
</file>