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62E4"/>
    <a:srgbClr val="33CCFF"/>
    <a:srgbClr val="CC00CC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B52341-C978-441D-B0F7-E1511F07F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2DAD6D8-B8E5-4545-A25B-CAAF70D9C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17F8C0-C4EF-4708-AFFF-D019893D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0560-0052-472C-8C74-56681B2A7285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598338A-A01E-42C7-B450-BCB86B340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CFE8FA4-9EF5-40BC-86D1-3785AB57B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062FE-C1D1-4F33-A406-0C5CF0F386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643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CBD590-FF52-431B-BE19-4A5F59161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6880DEC-B2E5-465B-9587-8CEBDDF22E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4021517-A861-4117-914B-1CA398AF7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0560-0052-472C-8C74-56681B2A7285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24D2901-3DC0-4363-A488-A43C77B90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944211A-9404-4AF5-A2CC-B01A95F8F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062FE-C1D1-4F33-A406-0C5CF0F386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887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92FFE44-C927-4456-BF28-7C3F1F4C2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A40CC50-0302-481B-AA52-29CCEC597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A38FE80-A300-4225-A505-49A71C7C4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0560-0052-472C-8C74-56681B2A7285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7B124BA-D9CB-413D-944A-8C7EEDB5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758BA4E-D376-490A-B9B2-2B90D309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062FE-C1D1-4F33-A406-0C5CF0F386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9692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F384FE-7D7B-43DC-ACEC-CD37AC4B9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551E1EB-858A-44F9-B871-E85EF3FBA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628569E-70E1-43CE-A353-BCC40FB06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0560-0052-472C-8C74-56681B2A7285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1B58263-BD5C-4734-9EB0-72916F174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74FC2D1-5056-4DB8-9CEA-6D1D3E37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062FE-C1D1-4F33-A406-0C5CF0F386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1199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90B1BF-EF14-42F5-852B-EEF658663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227B8EB-900B-45BC-A90A-94A2150F8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694904A-EF71-49C8-B461-603FA9D96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0560-0052-472C-8C74-56681B2A7285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1D2F529-9119-4432-942A-9F68FDAE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045EDD9-7B64-40B4-8455-E068514E9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062FE-C1D1-4F33-A406-0C5CF0F386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6824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111331-B639-44AC-9E76-F19293CFE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A8BE3BF-8A92-4CEF-9F6A-0477B7843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4E6BB02-A2AE-40C3-B4EB-16A9429C9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5CBF938-DD7B-46BE-AA7D-032A94D4D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0560-0052-472C-8C74-56681B2A7285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7A8B71F-207A-4131-8219-EA0154EE1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DEA2E9E-F477-4847-9D1D-A88752525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062FE-C1D1-4F33-A406-0C5CF0F386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758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65F27A-7860-4F66-9FE2-917EA3951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EB91264-784C-4EDA-A997-E66652F36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AF0E90A-455E-4D14-A1D5-7575B72B5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525AB42-F525-4FD5-9F07-B5CF84EE96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ADA29C9-6298-434A-8198-7BB7776019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B889785-912E-444C-990E-AD6997C2F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0560-0052-472C-8C74-56681B2A7285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FEDD903-5AEE-4795-8DC1-3D1F0469C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E1FA20D-D61C-48F7-B51D-68BAD33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062FE-C1D1-4F33-A406-0C5CF0F386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098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83411B-272F-43A5-8AC4-5EC959F1D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719885D-845C-4775-BC9B-D9B60FD73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0560-0052-472C-8C74-56681B2A7285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50B637B-6920-4A95-8F5F-2AA24A3A1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568E7B3-DF70-4AF1-9516-C49746055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062FE-C1D1-4F33-A406-0C5CF0F386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765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AE0B40C-3648-4EB9-9904-F6DDD19A1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0560-0052-472C-8C74-56681B2A7285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579652F-6535-415E-A9E9-E894E8F3B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B604A38-F298-48A2-851A-4BFDEEDD2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062FE-C1D1-4F33-A406-0C5CF0F386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207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E27F62-6188-4A3A-B81D-008F0B57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98751FE-AAF6-4358-B03F-B70C9C619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1C06A5E-4FF7-414D-9D6C-3E3C66739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A963D89-7FFA-443B-A765-62FCEC687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0560-0052-472C-8C74-56681B2A7285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1A7AD46-ED3A-4E22-8A54-DB656B395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FEA8C0F-F8B9-4E72-B094-B1D51DE38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062FE-C1D1-4F33-A406-0C5CF0F386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755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55E567-D4D4-44FC-8E88-1E0A8212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C4EDEBC-72BB-4B29-AE89-191701691A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9D5BC92-6E20-41A3-A88F-0785EFCAB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8C037DF-9E46-45C1-943F-DA18D3836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0560-0052-472C-8C74-56681B2A7285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E8DD771-2BB3-4CEF-BAF9-89BCD30E8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A03B260-F951-424D-A9FE-BE301048C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062FE-C1D1-4F33-A406-0C5CF0F386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546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4BF32BA-BCB0-45E2-AB20-A79684C74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DCF28B0-1A6B-4EB3-8DB0-07BC2BA10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3D640AB-555E-4DBD-BDFB-5DDB806B4D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40560-0052-472C-8C74-56681B2A7285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94436E2-95E8-4E02-BC35-50104F5F5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E77D30C-FD0E-402A-AF1D-A2E2E132EF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062FE-C1D1-4F33-A406-0C5CF0F386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352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40CD64D-AC8E-4600-8B72-DCBDF50337D0}"/>
              </a:ext>
            </a:extLst>
          </p:cNvPr>
          <p:cNvSpPr/>
          <p:nvPr/>
        </p:nvSpPr>
        <p:spPr>
          <a:xfrm>
            <a:off x="3472056" y="914400"/>
            <a:ext cx="5873531" cy="291164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600" dirty="0">
                <a:ln w="28575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6600" dirty="0">
                <a:ln w="28575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  <a:endParaRPr lang="zh-TW" altLang="en-US" sz="6600" b="0" cap="none" spc="0" dirty="0">
              <a:ln w="28575">
                <a:solidFill>
                  <a:schemeClr val="bg1">
                    <a:lumMod val="95000"/>
                  </a:schemeClr>
                </a:solidFill>
              </a:ln>
              <a:solidFill>
                <a:srgbClr val="00FF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BA7E6B7-928D-479F-8D6A-47E08339A2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466" y="2108199"/>
            <a:ext cx="3014133" cy="226059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C4DDF527-2BA5-4DF4-B63F-11041DC076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056" y="1563931"/>
            <a:ext cx="5680411" cy="3730137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E054E952-728E-492D-8E48-349BD125FF70}"/>
              </a:ext>
            </a:extLst>
          </p:cNvPr>
          <p:cNvSpPr txBox="1"/>
          <p:nvPr/>
        </p:nvSpPr>
        <p:spPr>
          <a:xfrm>
            <a:off x="5469465" y="1380235"/>
            <a:ext cx="1998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淡水八里一日遊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E7C143D5-5089-4523-9091-375A76A44295}"/>
              </a:ext>
            </a:extLst>
          </p:cNvPr>
          <p:cNvSpPr txBox="1"/>
          <p:nvPr/>
        </p:nvSpPr>
        <p:spPr>
          <a:xfrm>
            <a:off x="10092995" y="2954868"/>
            <a:ext cx="1718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</a:rPr>
              <a:t>班級：</a:t>
            </a:r>
            <a:r>
              <a:rPr lang="en-US" altLang="zh-TW" sz="2400" dirty="0">
                <a:solidFill>
                  <a:srgbClr val="FF0000"/>
                </a:solidFill>
              </a:rPr>
              <a:t>403</a:t>
            </a:r>
          </a:p>
          <a:p>
            <a:r>
              <a:rPr lang="zh-TW" altLang="en-US" sz="2400" dirty="0">
                <a:solidFill>
                  <a:srgbClr val="FF0000"/>
                </a:solidFill>
              </a:rPr>
              <a:t>座號：</a:t>
            </a:r>
            <a:r>
              <a:rPr lang="en-US" altLang="zh-TW" sz="2400" dirty="0">
                <a:solidFill>
                  <a:srgbClr val="FF0000"/>
                </a:solidFill>
              </a:rPr>
              <a:t>06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pic>
        <p:nvPicPr>
          <p:cNvPr id="2" name="03-music">
            <a:hlinkClick r:id="" action="ppaction://media"/>
            <a:extLst>
              <a:ext uri="{FF2B5EF4-FFF2-40B4-BE49-F238E27FC236}">
                <a16:creationId xmlns:a16="http://schemas.microsoft.com/office/drawing/2014/main" id="{E8E920C4-03BE-4902-AD9E-7DDD6F8AA6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92995" y="23452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0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5D6885-3DCA-40BD-ABD3-027FF7288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027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33CC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這裡超好玩 </a:t>
            </a:r>
            <a:r>
              <a:rPr lang="en-US" altLang="zh-TW" dirty="0">
                <a:solidFill>
                  <a:srgbClr val="6B62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 much fun here</a:t>
            </a:r>
            <a:endParaRPr lang="zh-TW" altLang="en-US" dirty="0">
              <a:solidFill>
                <a:srgbClr val="6B62E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1FB9D738-4663-4A14-9744-0FFC728BA173}"/>
              </a:ext>
            </a:extLst>
          </p:cNvPr>
          <p:cNvGrpSpPr/>
          <p:nvPr/>
        </p:nvGrpSpPr>
        <p:grpSpPr>
          <a:xfrm rot="790163">
            <a:off x="6666130" y="1789034"/>
            <a:ext cx="4261473" cy="3279932"/>
            <a:chOff x="6572996" y="1825468"/>
            <a:chExt cx="4261473" cy="3279932"/>
          </a:xfrm>
        </p:grpSpPr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A19D9347-DD0C-420D-94A3-DAE986721797}"/>
                </a:ext>
              </a:extLst>
            </p:cNvPr>
            <p:cNvGrpSpPr/>
            <p:nvPr/>
          </p:nvGrpSpPr>
          <p:grpSpPr>
            <a:xfrm>
              <a:off x="7159895" y="2321357"/>
              <a:ext cx="2692400" cy="2426732"/>
              <a:chOff x="7159895" y="2321357"/>
              <a:chExt cx="2692400" cy="2426732"/>
            </a:xfrm>
          </p:grpSpPr>
          <p:pic>
            <p:nvPicPr>
              <p:cNvPr id="10" name="圖片 9">
                <a:extLst>
                  <a:ext uri="{FF2B5EF4-FFF2-40B4-BE49-F238E27FC236}">
                    <a16:creationId xmlns:a16="http://schemas.microsoft.com/office/drawing/2014/main" id="{8422A226-413F-4987-ADCA-401DB8BB29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943" r="943"/>
              <a:stretch/>
            </p:blipFill>
            <p:spPr>
              <a:xfrm>
                <a:off x="7159895" y="2321357"/>
                <a:ext cx="2692400" cy="2057400"/>
              </a:xfrm>
              <a:prstGeom prst="rect">
                <a:avLst/>
              </a:prstGeom>
            </p:spPr>
          </p:pic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3D93D63D-5CB3-4267-9BB3-E1E9E54D8F62}"/>
                  </a:ext>
                </a:extLst>
              </p:cNvPr>
              <p:cNvSpPr txBox="1"/>
              <p:nvPr/>
            </p:nvSpPr>
            <p:spPr>
              <a:xfrm>
                <a:off x="7634028" y="4378757"/>
                <a:ext cx="1447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dirty="0">
                    <a:solidFill>
                      <a:srgbClr val="6B62E4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騎自行車</a:t>
                </a:r>
                <a:endParaRPr lang="en-US" altLang="zh-TW" dirty="0">
                  <a:solidFill>
                    <a:srgbClr val="6B62E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AD945F87-BF05-4B14-B228-44FD3CCB8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996" y="1825468"/>
              <a:ext cx="4261473" cy="3279932"/>
            </a:xfrm>
            <a:prstGeom prst="rect">
              <a:avLst/>
            </a:prstGeom>
          </p:spPr>
        </p:pic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F65AE238-89C6-468F-A5E7-748C8C464E81}"/>
              </a:ext>
            </a:extLst>
          </p:cNvPr>
          <p:cNvGrpSpPr/>
          <p:nvPr/>
        </p:nvGrpSpPr>
        <p:grpSpPr>
          <a:xfrm rot="20917231">
            <a:off x="865905" y="1895036"/>
            <a:ext cx="4947964" cy="3352800"/>
            <a:chOff x="906181" y="1752600"/>
            <a:chExt cx="4947964" cy="3352800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4D7A1375-2479-40A6-AC48-34BC67626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917" y="2085368"/>
              <a:ext cx="2272242" cy="1913467"/>
            </a:xfrm>
            <a:prstGeom prst="rect">
              <a:avLst/>
            </a:prstGeom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08979782-532D-4DBC-BE15-DD22FF1CA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181" y="1752600"/>
              <a:ext cx="4947964" cy="3352800"/>
            </a:xfrm>
            <a:prstGeom prst="rect">
              <a:avLst/>
            </a:prstGeom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732C5384-9222-4381-ADA3-B4790664C310}"/>
                </a:ext>
              </a:extLst>
            </p:cNvPr>
            <p:cNvSpPr txBox="1"/>
            <p:nvPr/>
          </p:nvSpPr>
          <p:spPr>
            <a:xfrm>
              <a:off x="3097471" y="4486479"/>
              <a:ext cx="18711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dirty="0">
                  <a:solidFill>
                    <a:srgbClr val="33CC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搭渡輪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05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330BC6-0983-4AD4-AF6D-758385419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777" y="559858"/>
            <a:ext cx="10301817" cy="837142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accent1"/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美味的小吃</a:t>
            </a:r>
            <a:r>
              <a:rPr lang="zh-TW" altLang="en-US" sz="4800" dirty="0">
                <a:latin typeface="華康超黑體" panose="020B0C09000000000000" pitchFamily="49" charset="-120"/>
                <a:ea typeface="華康超黑體" panose="020B0C09000000000000" pitchFamily="49" charset="-120"/>
              </a:rPr>
              <a:t> </a:t>
            </a:r>
            <a:r>
              <a:rPr lang="en-US" altLang="zh-TW" sz="4800" dirty="0">
                <a:solidFill>
                  <a:schemeClr val="accent5">
                    <a:lumMod val="50000"/>
                  </a:schemeClr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Delicious sn</a:t>
            </a:r>
            <a:r>
              <a:rPr lang="en-US" altLang="zh-TW" sz="4800" b="1" dirty="0">
                <a:solidFill>
                  <a:schemeClr val="accent5">
                    <a:lumMod val="50000"/>
                  </a:schemeClr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a</a:t>
            </a:r>
            <a:r>
              <a:rPr lang="en-US" altLang="zh-TW" sz="4800" dirty="0">
                <a:solidFill>
                  <a:schemeClr val="accent5">
                    <a:lumMod val="50000"/>
                  </a:schemeClr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ck</a:t>
            </a:r>
            <a:endParaRPr lang="zh-TW" altLang="en-US" sz="4800" dirty="0">
              <a:solidFill>
                <a:schemeClr val="accent5">
                  <a:lumMod val="50000"/>
                </a:schemeClr>
              </a:solidFill>
              <a:latin typeface="華康超黑體" panose="020B0C09000000000000" pitchFamily="49" charset="-120"/>
              <a:ea typeface="華康超黑體" panose="020B0C09000000000000" pitchFamily="49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AA9FE25-15AF-4968-A427-01035A083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8" y="2294467"/>
            <a:ext cx="3014174" cy="22717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A83D5BA0-A2E3-4273-A8ED-3604AD2D8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6777" y="4797955"/>
            <a:ext cx="2030963" cy="663045"/>
          </a:xfrm>
        </p:spPr>
        <p:txBody>
          <a:bodyPr>
            <a:noAutofit/>
          </a:bodyPr>
          <a:lstStyle/>
          <a:p>
            <a:r>
              <a:rPr lang="zh-TW" altLang="en-US" sz="3200" dirty="0">
                <a:solidFill>
                  <a:schemeClr val="tx1"/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阿婆鐵蛋</a:t>
            </a:r>
            <a:endParaRPr lang="en-US" altLang="zh-TW" sz="3200" dirty="0">
              <a:solidFill>
                <a:schemeClr val="tx1"/>
              </a:solidFill>
              <a:latin typeface="華康超黑體" panose="020B0C09000000000000" pitchFamily="49" charset="-120"/>
              <a:ea typeface="華康超黑體" panose="020B0C09000000000000" pitchFamily="49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19A3EA6-071A-480E-B793-6965CB49D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70" y="2293144"/>
            <a:ext cx="3014174" cy="22717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文字版面配置區 7">
            <a:extLst>
              <a:ext uri="{FF2B5EF4-FFF2-40B4-BE49-F238E27FC236}">
                <a16:creationId xmlns:a16="http://schemas.microsoft.com/office/drawing/2014/main" id="{CC58F34C-4BBA-4FC8-A271-4E7603B7B640}"/>
              </a:ext>
            </a:extLst>
          </p:cNvPr>
          <p:cNvSpPr txBox="1">
            <a:spLocks/>
          </p:cNvSpPr>
          <p:nvPr/>
        </p:nvSpPr>
        <p:spPr>
          <a:xfrm>
            <a:off x="5708650" y="4919664"/>
            <a:ext cx="1471083" cy="541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>
                <a:solidFill>
                  <a:schemeClr val="tx1"/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炸蝦捲</a:t>
            </a:r>
            <a:endParaRPr lang="en-US" altLang="zh-TW" sz="3200" dirty="0">
              <a:solidFill>
                <a:schemeClr val="tx1"/>
              </a:solidFill>
              <a:latin typeface="華康超黑體" panose="020B0C09000000000000" pitchFamily="49" charset="-120"/>
              <a:ea typeface="華康超黑體" panose="020B0C09000000000000" pitchFamily="49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A7BDDBD0-AD33-4ACE-BB9D-606A6A1B59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736" y="2293144"/>
            <a:ext cx="3080663" cy="22717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文字版面配置區 7">
            <a:extLst>
              <a:ext uri="{FF2B5EF4-FFF2-40B4-BE49-F238E27FC236}">
                <a16:creationId xmlns:a16="http://schemas.microsoft.com/office/drawing/2014/main" id="{C1FA78AD-C1A1-4F93-A835-50583BF04F41}"/>
              </a:ext>
            </a:extLst>
          </p:cNvPr>
          <p:cNvSpPr txBox="1">
            <a:spLocks/>
          </p:cNvSpPr>
          <p:nvPr/>
        </p:nvSpPr>
        <p:spPr>
          <a:xfrm>
            <a:off x="9755717" y="4797955"/>
            <a:ext cx="1691217" cy="541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>
                <a:solidFill>
                  <a:schemeClr val="tx1"/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魚丸湯</a:t>
            </a:r>
            <a:endParaRPr lang="en-US" altLang="zh-TW" sz="3200" dirty="0">
              <a:solidFill>
                <a:schemeClr val="tx1"/>
              </a:solidFill>
              <a:latin typeface="華康超黑體" panose="020B0C09000000000000" pitchFamily="49" charset="-120"/>
              <a:ea typeface="華康超黑體" panose="020B0C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829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38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1" baseType="lpstr">
      <vt:lpstr>華康海報體W9</vt:lpstr>
      <vt:lpstr>華康超黑體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這裡超好玩 So much fun here</vt:lpstr>
      <vt:lpstr>美味的小吃 Delicious snack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14</cp:revision>
  <dcterms:created xsi:type="dcterms:W3CDTF">2025-04-10T05:33:01Z</dcterms:created>
  <dcterms:modified xsi:type="dcterms:W3CDTF">2025-06-19T05:52:21Z</dcterms:modified>
</cp:coreProperties>
</file>