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55F4C3-0E6A-46E7-B5CD-956543ADE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ED34356-506F-4A5C-B008-E6F4F40B3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E1950D-D84B-46C1-B19F-20DE9D49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1CB7-FB34-4868-BC79-494D2A6685B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3889C8-3C60-4CE0-81CD-75201FB0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640108-B0BB-4D9F-BEFF-F381EE32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A80-C3B9-4156-AF79-C0BD8D125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27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461179-28D3-422F-9396-EA8D646E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64566A9-D884-43C9-90A0-59A96440D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D49AA3-BEA0-4380-A3F4-93BB6AA9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1CB7-FB34-4868-BC79-494D2A6685B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3D3551-51D0-43F6-BC70-892CF571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ECB049-583F-495E-93F4-18D09964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A80-C3B9-4156-AF79-C0BD8D125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16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18F02C7-EB22-4442-ABA3-7280DFCFE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60061A9-1A47-418D-86D6-5B4D76E5C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763B90-3F8E-4B1D-B5A9-8A62E3D6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1CB7-FB34-4868-BC79-494D2A6685B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A79D1B-FCC7-42A8-9C01-405A1E7B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12DDBE-D24F-4419-84C2-44158BB2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A80-C3B9-4156-AF79-C0BD8D125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42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AAB52C-5C69-438C-AB82-149A6056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5E8689-2468-4570-B4B7-3CE9D60B6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876378-0D27-4911-AF2C-95B801CC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1CB7-FB34-4868-BC79-494D2A6685B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E74CC8-B710-44E4-A08A-6F5CED81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316A0-BEF0-414D-92D7-F601EA4C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A80-C3B9-4156-AF79-C0BD8D125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17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60CAA0-2268-4A23-8A8F-77493B82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B099DD-3F52-44E9-928A-8C93D3D6E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FAA018-E1C3-4246-8AF2-C1919561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1CB7-FB34-4868-BC79-494D2A6685B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5B85FF-10FB-4E94-950D-3C26E0BB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B4357A-9168-44C2-A9AF-51F955AA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A80-C3B9-4156-AF79-C0BD8D125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4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755A33-3502-4C14-9F91-D6E77F80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649663-D867-4E77-8AFB-B8DF2C230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6FB378C-0C8A-4E8C-AC2B-E3CA37E74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33DF14C-E576-41E9-A933-7E4B4944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1CB7-FB34-4868-BC79-494D2A6685B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9687E6-5C19-4DF8-B015-47FD77EF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55AAF4B-9D35-4607-A67E-A78D1B5F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A80-C3B9-4156-AF79-C0BD8D125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77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0662C1-4B65-4910-BDA5-2DAFEAA9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1728C3-F6D6-4104-8060-B1AB55751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9E36379-DFB7-4F6A-B2FF-D336A63E5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46268B4-CE10-40A0-A4BB-8CEEB9B7D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89B5FFC-9745-4D5A-80E5-1A02A8576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C3FB7E1-2349-4F4C-99E6-FF477A55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1CB7-FB34-4868-BC79-494D2A6685B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0617F07-9B46-43EA-B807-47B31635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56A2C4C-CAF1-406E-A307-B7932D37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A80-C3B9-4156-AF79-C0BD8D125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90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D562C9-8E69-4671-8950-9AC5293A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D7C8DF7-F98C-4CF2-B0BC-E1C04964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1CB7-FB34-4868-BC79-494D2A6685B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BB0AE02-2252-4755-AFEB-BE422EB5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B958C8C-CDE7-4128-85DC-A3B474A5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A80-C3B9-4156-AF79-C0BD8D125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37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FC4016C-7CCA-4F45-9375-B6F95BB9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1CB7-FB34-4868-BC79-494D2A6685B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4B3B6EB-0A60-4062-AC99-216A5A2C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A77991-37BE-4D8A-9EC0-3977485B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A80-C3B9-4156-AF79-C0BD8D125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1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0D7EB4-20DF-4532-889C-3107E49F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10ADAA-D84C-4AA3-A843-08DC48AC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E043EA-B435-4E63-9DAB-03248CC8A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5579379-76EE-4DF9-B30C-5E7D30D8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1CB7-FB34-4868-BC79-494D2A6685B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B5777D-BCB7-41DC-9B3A-9987DA0E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F64B22D-FEF9-4571-AFC7-625EBC9D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A80-C3B9-4156-AF79-C0BD8D125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54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047C87-8045-48A9-AAA2-59C1DF25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AB46D17-46B1-429F-811F-7C501E38E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9527D86-4D5C-4779-B890-48E50681F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FE8903B-EC42-4099-A9C3-2D4C84A4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1CB7-FB34-4868-BC79-494D2A6685B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6C7D700-0914-425F-85E8-B7591845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B2B3D5-A7DC-409E-ACD2-DEE8AE6D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7A80-C3B9-4156-AF79-C0BD8D125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46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D5A2343-D87A-45B5-B5CE-E771C56F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607DFC-9A63-4B29-A477-A68635FCE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AB3875-ACEF-4C22-AA5C-BC062037C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1CB7-FB34-4868-BC79-494D2A6685B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86C25A-B1D8-49CB-B83B-402A25D0E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C301C4-A745-4B1B-AF5F-0AA74DFCF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7A80-C3B9-4156-AF79-C0BD8D125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22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A828AEFF-B034-4DED-9895-1F18C97B1C5F}"/>
              </a:ext>
            </a:extLst>
          </p:cNvPr>
          <p:cNvSpPr txBox="1"/>
          <p:nvPr/>
        </p:nvSpPr>
        <p:spPr>
          <a:xfrm>
            <a:off x="3081867" y="415608"/>
            <a:ext cx="6316133" cy="35895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Happy</a:t>
            </a:r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Go</a:t>
            </a:r>
            <a:endParaRPr lang="zh-TW" altLang="en-US" sz="6000" dirty="0">
              <a:ln w="19050"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5572653-3D80-4B4F-AC3E-FAC56B605F28}"/>
              </a:ext>
            </a:extLst>
          </p:cNvPr>
          <p:cNvSpPr txBox="1"/>
          <p:nvPr/>
        </p:nvSpPr>
        <p:spPr>
          <a:xfrm>
            <a:off x="4097866" y="1625599"/>
            <a:ext cx="323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淡水八里一日遊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9A3460-1B15-401E-AC6E-F9B3BA25C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67" y="3335868"/>
            <a:ext cx="3005665" cy="23876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8C0602B-8242-4842-8519-691DF3165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67" y="2497666"/>
            <a:ext cx="5858933" cy="4425447"/>
          </a:xfrm>
          <a:prstGeom prst="rect">
            <a:avLst/>
          </a:prstGeom>
        </p:spPr>
      </p:pic>
      <p:pic>
        <p:nvPicPr>
          <p:cNvPr id="2" name="03-music">
            <a:hlinkClick r:id="" action="ppaction://media"/>
            <a:extLst>
              <a:ext uri="{FF2B5EF4-FFF2-40B4-BE49-F238E27FC236}">
                <a16:creationId xmlns:a16="http://schemas.microsoft.com/office/drawing/2014/main" id="{3EDC81FC-C7F0-421B-A703-695D3FD35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3200" y="5723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066AE8F-3F22-4327-83F3-E51C5AEF8889}"/>
              </a:ext>
            </a:extLst>
          </p:cNvPr>
          <p:cNvSpPr txBox="1"/>
          <p:nvPr/>
        </p:nvSpPr>
        <p:spPr>
          <a:xfrm>
            <a:off x="1845733" y="1097673"/>
            <a:ext cx="8813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5050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這裡超好玩</a:t>
            </a:r>
            <a:r>
              <a:rPr lang="zh-TW" altLang="en-US" sz="4400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 </a:t>
            </a:r>
            <a:r>
              <a:rPr lang="en-US" altLang="zh-TW" sz="4400" dirty="0">
                <a:solidFill>
                  <a:srgbClr val="00CCFF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So much fun here</a:t>
            </a:r>
          </a:p>
          <a:p>
            <a:pPr algn="ctr"/>
            <a:endParaRPr lang="en-US" altLang="zh-TW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D3FBB28-DAFA-4C9E-B803-7E193E729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627">
            <a:off x="6787527" y="2442754"/>
            <a:ext cx="4261473" cy="3653245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63C24092-1807-457A-9D65-0BD2DB369BE3}"/>
              </a:ext>
            </a:extLst>
          </p:cNvPr>
          <p:cNvGrpSpPr/>
          <p:nvPr/>
        </p:nvGrpSpPr>
        <p:grpSpPr>
          <a:xfrm rot="20902527">
            <a:off x="1424155" y="2591391"/>
            <a:ext cx="4578835" cy="3102674"/>
            <a:chOff x="1424155" y="2591391"/>
            <a:chExt cx="4578835" cy="3102674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570F43A6-0106-4E16-8A40-625C7832E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150" y="2908300"/>
              <a:ext cx="2141538" cy="18034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6FEB72F-8A25-4389-A21D-178DB46CB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155" y="2591391"/>
              <a:ext cx="4578835" cy="3102674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58FA305-C920-4B9C-982A-F0AF929494F4}"/>
                </a:ext>
              </a:extLst>
            </p:cNvPr>
            <p:cNvSpPr/>
            <p:nvPr/>
          </p:nvSpPr>
          <p:spPr>
            <a:xfrm>
              <a:off x="3556001" y="5232400"/>
              <a:ext cx="1371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/>
                <a:t>搭渡輪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169E58D1-7160-48B5-8EBC-2121E9ADD548}"/>
              </a:ext>
            </a:extLst>
          </p:cNvPr>
          <p:cNvGrpSpPr/>
          <p:nvPr/>
        </p:nvGrpSpPr>
        <p:grpSpPr>
          <a:xfrm rot="769627">
            <a:off x="7572063" y="3054021"/>
            <a:ext cx="2692400" cy="2581879"/>
            <a:chOff x="7572063" y="3054021"/>
            <a:chExt cx="2692400" cy="2581879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02BBB2F4-4C77-49A0-B14D-65B89EE47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063" y="3054021"/>
              <a:ext cx="2692400" cy="2057400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FF49468D-034D-4E01-A842-51F3521CE602}"/>
                </a:ext>
              </a:extLst>
            </p:cNvPr>
            <p:cNvSpPr txBox="1"/>
            <p:nvPr/>
          </p:nvSpPr>
          <p:spPr>
            <a:xfrm>
              <a:off x="8021044" y="5174235"/>
              <a:ext cx="1656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1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0A85229E-7E04-42AC-A6CD-B509B4A1237D}"/>
              </a:ext>
            </a:extLst>
          </p:cNvPr>
          <p:cNvSpPr txBox="1"/>
          <p:nvPr/>
        </p:nvSpPr>
        <p:spPr>
          <a:xfrm>
            <a:off x="2286000" y="1612900"/>
            <a:ext cx="717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</a:rPr>
              <a:t>美味的小吃 </a:t>
            </a:r>
            <a:r>
              <a:rPr lang="en-US" altLang="zh-TW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Delicious snacks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2C5EBBB-7A1F-407B-A939-8A33E0D9A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151187"/>
            <a:ext cx="2590800" cy="1952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1E96443-4A16-4A5B-A75B-FDA6D123CA7E}"/>
              </a:ext>
            </a:extLst>
          </p:cNvPr>
          <p:cNvSpPr txBox="1"/>
          <p:nvPr/>
        </p:nvSpPr>
        <p:spPr>
          <a:xfrm>
            <a:off x="1638300" y="5586392"/>
            <a:ext cx="2476500" cy="57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C205E9F-8EA3-4676-81B0-7C24556CD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22" y="3022601"/>
            <a:ext cx="2948878" cy="22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73BD8EC-1FD5-44A8-9297-A1B8EA252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135" y="3151188"/>
            <a:ext cx="2272339" cy="16756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84FCA88-B198-44FE-B55C-3151CDA8FE39}"/>
              </a:ext>
            </a:extLst>
          </p:cNvPr>
          <p:cNvSpPr txBox="1"/>
          <p:nvPr/>
        </p:nvSpPr>
        <p:spPr>
          <a:xfrm>
            <a:off x="1672652" y="5662496"/>
            <a:ext cx="25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阿婆鐵蛋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954FF64-7C54-482F-9FBA-860AE8D4330F}"/>
              </a:ext>
            </a:extLst>
          </p:cNvPr>
          <p:cNvSpPr txBox="1"/>
          <p:nvPr/>
        </p:nvSpPr>
        <p:spPr>
          <a:xfrm>
            <a:off x="4796852" y="5586391"/>
            <a:ext cx="232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炸蝦捲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19CA9F2-1D86-4601-9066-7369430A5F79}"/>
              </a:ext>
            </a:extLst>
          </p:cNvPr>
          <p:cNvSpPr txBox="1"/>
          <p:nvPr/>
        </p:nvSpPr>
        <p:spPr>
          <a:xfrm>
            <a:off x="8319541" y="5351489"/>
            <a:ext cx="271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8293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31</Words>
  <Application>Microsoft Office PowerPoint</Application>
  <PresentationFormat>寬螢幕</PresentationFormat>
  <Paragraphs>9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華康少女文字W5</vt:lpstr>
      <vt:lpstr>華康行楷體W5(P)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2025-04-08T02:03:24Z</dcterms:created>
  <dcterms:modified xsi:type="dcterms:W3CDTF">2025-06-10T02:10:21Z</dcterms:modified>
</cp:coreProperties>
</file>