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a59fecf5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a59fecf5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a59fecf5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a59fecf5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a59fecf5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a59fecf5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a59fecf5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a59fecf5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a59fecf5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a59fecf5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a59fecf5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a59fecf5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0" y="2049027"/>
            <a:ext cx="5459400" cy="11244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Comic Sans MS"/>
                <a:ea typeface="Comic Sans MS"/>
                <a:cs typeface="Comic Sans MS"/>
                <a:sym typeface="Comic Sans MS"/>
              </a:rPr>
              <a:t>成語故事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152400" marR="1905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33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Idiom story</a:t>
            </a:r>
            <a:endParaRPr sz="3433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陳馨Dora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1606800" y="666750"/>
            <a:ext cx="8101800" cy="110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100"/>
              <a:t>作賊心虛</a:t>
            </a:r>
            <a:endParaRPr sz="7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Guilty conscience</a:t>
            </a:r>
            <a:endParaRPr sz="340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 flipH="1" rot="10800000">
            <a:off x="819150" y="4438675"/>
            <a:ext cx="7753500" cy="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5250" y="1128100"/>
            <a:ext cx="3927375" cy="390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0300" y="2192150"/>
            <a:ext cx="2786825" cy="27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3425" y="2879750"/>
            <a:ext cx="2095071" cy="20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5100" y="3348575"/>
            <a:ext cx="1623425" cy="161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/>
          <p:nvPr/>
        </p:nvSpPr>
        <p:spPr>
          <a:xfrm>
            <a:off x="8168275" y="1143000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855600" y="399550"/>
            <a:ext cx="7432800" cy="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819150" y="460000"/>
            <a:ext cx="7599900" cy="40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265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一個木匠收了許多孩子做學徒。有一天,他抽屜的錢不見了，不知是誰拿走了，多有的孩子都否認是自己幹的。為了弄清事實真相，木匠把孩子們召集到了一塊，發給每人一根同樣長短的木棍，然後說 ：「你們把這些木棍收好,明天早上再拿給我，偷錢的人木棍會比別人長出一寸來。」</a:t>
            </a:r>
            <a:endParaRPr sz="4665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1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314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758100" y="246225"/>
            <a:ext cx="7627800" cy="2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819150" y="696950"/>
            <a:ext cx="7627800" cy="37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偷錢的那個孩子害怕被發現，晚上偷偷的溜出來，把自己的木棍鋸掉一寸，免得明天比別人長出一寸。第二天，大家把木棍都拿出來後，偷錢的孩子木棍比別人的短了一寸，他羞愧的哭了出來，以後再也不偷人家的東西了。</a:t>
            </a:r>
            <a:endParaRPr sz="3400"/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3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19150" y="376350"/>
            <a:ext cx="7404900" cy="1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763375" y="780575"/>
            <a:ext cx="7753200" cy="3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做賊心虛，可越掩蓋越有痕跡。為了掩蓋第一個錯誤，犯下第二個錯誤，結果又被迫去彌補前邊的漏洞，最後，在一個長長的錯誤鏈條中，破綻反而越來越多。</a:t>
            </a:r>
            <a:endParaRPr sz="32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zh-TW" sz="3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所以巧詐不如拙誠！</a:t>
            </a:r>
            <a:endParaRPr sz="32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 sz="32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428550" y="1533325"/>
            <a:ext cx="8286900" cy="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我的報告到此結束  謝謝大家</a:t>
            </a:r>
            <a:endParaRPr sz="5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428550" y="2878375"/>
            <a:ext cx="8715600" cy="9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965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This concludes my report, thank you everyone</a:t>
            </a:r>
            <a:endParaRPr sz="11965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5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819150" y="473925"/>
            <a:ext cx="75723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819150" y="1073300"/>
            <a:ext cx="7572300" cy="3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750" y="357675"/>
            <a:ext cx="5631350" cy="42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