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3" r:id="rId5"/>
    <p:sldId id="258" r:id="rId6"/>
    <p:sldId id="259" r:id="rId7"/>
    <p:sldId id="264" r:id="rId8"/>
    <p:sldId id="265" r:id="rId9"/>
    <p:sldId id="262" r:id="rId10"/>
    <p:sldId id="260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66"/>
    <a:srgbClr val="289CA8"/>
    <a:srgbClr val="8223AD"/>
    <a:srgbClr val="FF3B3B"/>
    <a:srgbClr val="3366FF"/>
    <a:srgbClr val="4C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02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52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84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79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3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97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489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76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95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14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rgbClr val="289CA8"/>
            </a:gs>
            <a:gs pos="100000">
              <a:srgbClr val="00B050"/>
            </a:gs>
            <a:gs pos="11000">
              <a:srgbClr val="7030A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FDC85-19D8-44AC-BC65-CBD5C202E5F9}" type="datetimeFigureOut">
              <a:rPr lang="zh-TW" altLang="en-US" smtClean="0"/>
              <a:t>2019/11/19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089B1-DBB0-4A02-ACB0-D32C2059B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82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2399794" y="2172154"/>
            <a:ext cx="77203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空汙</a:t>
            </a:r>
            <a:r>
              <a:rPr lang="en-US" altLang="zh-TW" sz="1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</a:t>
            </a:r>
            <a:r>
              <a:rPr lang="en-US" altLang="zh-TW" sz="1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883612" y="5593603"/>
            <a:ext cx="4083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指導老師</a:t>
            </a:r>
            <a:r>
              <a:rPr lang="en-US" altLang="zh-TW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戴宇真</a:t>
            </a:r>
            <a:endParaRPr lang="en-US" altLang="zh-TW" sz="3200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:2.3.6.17.21.25</a:t>
            </a:r>
          </a:p>
        </p:txBody>
      </p:sp>
    </p:spTree>
    <p:extLst>
      <p:ext uri="{BB962C8B-B14F-4D97-AF65-F5344CB8AC3E}">
        <p14:creationId xmlns:p14="http://schemas.microsoft.com/office/powerpoint/2010/main" val="6416435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290" y="3966893"/>
            <a:ext cx="3368180" cy="278181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2916194" y="2199503"/>
            <a:ext cx="63401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</a:p>
        </p:txBody>
      </p:sp>
    </p:spTree>
    <p:extLst>
      <p:ext uri="{BB962C8B-B14F-4D97-AF65-F5344CB8AC3E}">
        <p14:creationId xmlns:p14="http://schemas.microsoft.com/office/powerpoint/2010/main" val="57365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649082" y="383059"/>
            <a:ext cx="84048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8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空汙主要怎麼產生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96312" y="1940011"/>
            <a:ext cx="75713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9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火力發電廠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96312" y="4131356"/>
            <a:ext cx="100335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9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汽機車排放廢氣</a:t>
            </a:r>
          </a:p>
        </p:txBody>
      </p:sp>
    </p:spTree>
    <p:extLst>
      <p:ext uri="{BB962C8B-B14F-4D97-AF65-F5344CB8AC3E}">
        <p14:creationId xmlns:p14="http://schemas.microsoft.com/office/powerpoint/2010/main" val="87823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9557" y="4424725"/>
            <a:ext cx="1125700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其中</a:t>
            </a:r>
            <a:r>
              <a:rPr lang="en-US" altLang="zh-TW" sz="4800" b="1" dirty="0">
                <a:solidFill>
                  <a:srgbClr val="FF3B3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PM2.5</a:t>
            </a:r>
            <a:r>
              <a:rPr lang="zh-TW" altLang="en-US" sz="4800" b="1" dirty="0">
                <a:solidFill>
                  <a:srgbClr val="FF3B3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汙染</a:t>
            </a:r>
            <a:r>
              <a:rPr lang="zh-TW" altLang="en-US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en-US" altLang="zh-TW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66%</a:t>
            </a:r>
            <a:r>
              <a:rPr lang="zh-TW" altLang="en-US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出自國內。台灣的地形也是惡化台灣</a:t>
            </a:r>
            <a:r>
              <a:rPr lang="zh-TW" altLang="en-US" sz="4800" b="1" dirty="0">
                <a:solidFill>
                  <a:srgbClr val="FF3B3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空氣汙染</a:t>
            </a:r>
            <a:r>
              <a:rPr lang="zh-TW" altLang="en-US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的重要因素</a:t>
            </a:r>
            <a:r>
              <a:rPr lang="zh-TW" altLang="en-US" sz="5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197748" y="234204"/>
            <a:ext cx="5338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空汙怎麼來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2100649" y="1890584"/>
            <a:ext cx="9218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境內產生</a:t>
            </a:r>
            <a:r>
              <a:rPr lang="en-US" altLang="zh-TW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</a:t>
            </a:r>
            <a:r>
              <a:rPr lang="en-US" altLang="zh-TW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工廠及發電廠</a:t>
            </a:r>
            <a:r>
              <a:rPr lang="en-US" altLang="zh-TW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100649" y="2941188"/>
            <a:ext cx="8785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境外移入</a:t>
            </a:r>
            <a:r>
              <a:rPr lang="en-US" altLang="zh-TW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</a:t>
            </a:r>
            <a:r>
              <a:rPr lang="en-US" altLang="zh-TW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中國大陸</a:t>
            </a:r>
            <a:r>
              <a:rPr lang="en-US" altLang="zh-TW" sz="4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407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DEC6C6A3-644A-4E65-8123-9F478790E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5293" y="1227338"/>
            <a:ext cx="6501414" cy="440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6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249826" y="184085"/>
            <a:ext cx="5314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8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空汙指數圖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752" y="1705232"/>
            <a:ext cx="6014958" cy="458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2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2995" y="271849"/>
            <a:ext cx="11504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空汙帶來的影響</a:t>
            </a:r>
          </a:p>
        </p:txBody>
      </p:sp>
      <p:sp>
        <p:nvSpPr>
          <p:cNvPr id="3" name="矩形 2"/>
          <p:cNvSpPr/>
          <p:nvPr/>
        </p:nvSpPr>
        <p:spPr>
          <a:xfrm>
            <a:off x="864972" y="2055511"/>
            <a:ext cx="108121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空氣汙染會增加冠狀動脈硬化、心臟衰竭、中風、胰島素阻抗性、糖尿病及肥胖的風險。</a:t>
            </a:r>
          </a:p>
        </p:txBody>
      </p:sp>
    </p:spTree>
    <p:extLst>
      <p:ext uri="{BB962C8B-B14F-4D97-AF65-F5344CB8AC3E}">
        <p14:creationId xmlns:p14="http://schemas.microsoft.com/office/powerpoint/2010/main" val="125955608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863236A2-B294-48E6-88F5-944260C9A216}"/>
              </a:ext>
            </a:extLst>
          </p:cNvPr>
          <p:cNvSpPr txBox="1"/>
          <p:nvPr/>
        </p:nvSpPr>
        <p:spPr>
          <a:xfrm>
            <a:off x="1846556" y="372862"/>
            <a:ext cx="75713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72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怎麼減少空汙產生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444D82A-CBB3-4C2E-BFF9-7882260A14F2}"/>
              </a:ext>
            </a:extLst>
          </p:cNvPr>
          <p:cNvSpPr txBox="1"/>
          <p:nvPr/>
        </p:nvSpPr>
        <p:spPr>
          <a:xfrm>
            <a:off x="816746" y="2141362"/>
            <a:ext cx="1083963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、搭捷運、公車等大眾運輸以減少廢氣量。</a:t>
            </a: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、日間汽車及工廠運作多建議門窗緊閉，夜晚開窗。並常更換或清洗家中空調濾網。</a:t>
            </a: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、不要吸煙或儘量減少吸煙。</a:t>
            </a: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、減少煎，油炸、快炒等易冒煙的烹調方法。</a:t>
            </a:r>
          </a:p>
        </p:txBody>
      </p:sp>
    </p:spTree>
    <p:extLst>
      <p:ext uri="{BB962C8B-B14F-4D97-AF65-F5344CB8AC3E}">
        <p14:creationId xmlns:p14="http://schemas.microsoft.com/office/powerpoint/2010/main" val="2757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064A439-5C71-4067-AD6F-75C9ACD02468}"/>
              </a:ext>
            </a:extLst>
          </p:cNvPr>
          <p:cNvSpPr/>
          <p:nvPr/>
        </p:nvSpPr>
        <p:spPr>
          <a:xfrm>
            <a:off x="976544" y="2039596"/>
            <a:ext cx="111414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、勿燃放鞭炮、煙火、仙女棒等</a:t>
            </a: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、外出戴口罩並常更換口罩。</a:t>
            </a: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、外出衣物、帽子、圍巾要常清洗。</a:t>
            </a: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、心血管疾病、腎臟病、洗腎病人、肺部疾病、老人、小孩、孕婦減少外出。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863E2F3-CFCA-4ECD-AEC2-597F16A2FA36}"/>
              </a:ext>
            </a:extLst>
          </p:cNvPr>
          <p:cNvSpPr txBox="1"/>
          <p:nvPr/>
        </p:nvSpPr>
        <p:spPr>
          <a:xfrm>
            <a:off x="976544" y="1270155"/>
            <a:ext cx="8788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、儘量不要或減少燒香、燒金紙。</a:t>
            </a:r>
          </a:p>
        </p:txBody>
      </p:sp>
    </p:spTree>
    <p:extLst>
      <p:ext uri="{BB962C8B-B14F-4D97-AF65-F5344CB8AC3E}">
        <p14:creationId xmlns:p14="http://schemas.microsoft.com/office/powerpoint/2010/main" val="2578179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768809" y="518982"/>
            <a:ext cx="53381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有獎徵答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624912" y="2162433"/>
            <a:ext cx="9823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空汙分成哪裡跟哪裡來？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一次兩個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24912" y="3082608"/>
            <a:ext cx="9123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如果空汙指標良好是什麼顏色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DC83931-B1D1-4D63-87FE-D4879A039650}"/>
              </a:ext>
            </a:extLst>
          </p:cNvPr>
          <p:cNvSpPr txBox="1"/>
          <p:nvPr/>
        </p:nvSpPr>
        <p:spPr>
          <a:xfrm>
            <a:off x="1624912" y="4002783"/>
            <a:ext cx="8389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什麼發電廠會導致產生空汙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5A15611-0D75-44B3-BD62-63B173235C3B}"/>
              </a:ext>
            </a:extLst>
          </p:cNvPr>
          <p:cNvSpPr txBox="1"/>
          <p:nvPr/>
        </p:nvSpPr>
        <p:spPr>
          <a:xfrm>
            <a:off x="1624912" y="4922958"/>
            <a:ext cx="10567088" cy="1295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如何減少空汙的產生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限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不重複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0441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297</Words>
  <Application>Microsoft Office PowerPoint</Application>
  <PresentationFormat>寬螢幕</PresentationFormat>
  <Paragraphs>45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adim</dc:creator>
  <cp:lastModifiedBy>user</cp:lastModifiedBy>
  <cp:revision>32</cp:revision>
  <dcterms:created xsi:type="dcterms:W3CDTF">2019-11-13T11:43:14Z</dcterms:created>
  <dcterms:modified xsi:type="dcterms:W3CDTF">2019-11-19T03:56:19Z</dcterms:modified>
</cp:coreProperties>
</file>