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1" r:id="rId4"/>
    <p:sldId id="284" r:id="rId5"/>
    <p:sldId id="285" r:id="rId6"/>
    <p:sldId id="262" r:id="rId7"/>
    <p:sldId id="283" r:id="rId8"/>
    <p:sldId id="273" r:id="rId9"/>
    <p:sldId id="274" r:id="rId10"/>
    <p:sldId id="276" r:id="rId11"/>
    <p:sldId id="282" r:id="rId12"/>
    <p:sldId id="275" r:id="rId13"/>
    <p:sldId id="277" r:id="rId14"/>
    <p:sldId id="279" r:id="rId15"/>
    <p:sldId id="286" r:id="rId16"/>
    <p:sldId id="278" r:id="rId17"/>
    <p:sldId id="263" r:id="rId18"/>
    <p:sldId id="280" r:id="rId19"/>
    <p:sldId id="264" r:id="rId2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>
      <p:cViewPr varScale="1">
        <p:scale>
          <a:sx n="71" d="100"/>
          <a:sy n="71" d="100"/>
        </p:scale>
        <p:origin x="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F0AC2242-2C0C-4718-B3D8-2D90ACE46D8A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D572DFC-2329-473A-BBDA-83351E51DC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947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D47A-9E7C-4CB4-9D95-9AABD18040A0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115A8-48EE-4D1C-B111-7EAE4D5A64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81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EF4791-B945-49CC-98AD-E63A77090D25}" type="datetimeFigureOut">
              <a:rPr lang="zh-TW" altLang="en-US" smtClean="0"/>
              <a:t>2020/9/16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5051E-CE73-4FE8-8BDA-882F48C92DD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20116;&#26143;&#32026;&#36896;&#21477;&#27861;.docx" TargetMode="External"/><Relationship Id="rId2" Type="http://schemas.openxmlformats.org/officeDocument/2006/relationships/hyperlink" Target="109&#22235;&#38899;&#35506;&#34920;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000" dirty="0">
                <a:latin typeface="標楷體" panose="03000509000000000000" pitchFamily="65" charset="-120"/>
                <a:ea typeface="標楷體" panose="03000509000000000000" pitchFamily="65" charset="-120"/>
              </a:rPr>
              <a:t>臺北市福星</a:t>
            </a: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</a:t>
            </a:r>
            <a: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7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四年音班學校日</a:t>
            </a:r>
            <a:endParaRPr lang="zh-TW" altLang="en-US" sz="7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0352" y="3861048"/>
            <a:ext cx="7854696" cy="1752600"/>
          </a:xfrm>
        </p:spPr>
        <p:txBody>
          <a:bodyPr/>
          <a:lstStyle/>
          <a:p>
            <a:pPr algn="ctr"/>
            <a:r>
              <a:rPr lang="en-US" altLang="zh-TW" sz="5000" dirty="0" smtClean="0"/>
              <a:t>109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學年度上學期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33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學習方面</a:t>
            </a:r>
            <a:endParaRPr lang="en-US" altLang="zh-TW" sz="4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file"/>
              </a:rPr>
              <a:t>照課表上課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國語：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字體工整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禁用注音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五星級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造句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(20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字以上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)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  <a:defRPr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</a:p>
          <a:p>
            <a:pPr>
              <a:buNone/>
              <a:defRPr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計算能力要加強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  <a:defRPr/>
            </a:pP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九九乘法要精熟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zh-TW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0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學習方面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數社評量</a:t>
            </a:r>
            <a:endParaRPr lang="en-US" altLang="zh-TW" sz="4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    業  </a:t>
            </a:r>
            <a:r>
              <a:rPr lang="en-US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</a:p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平時小考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</a:p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期中評量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</a:p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期末評量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15%</a:t>
            </a:r>
          </a:p>
          <a:p>
            <a:pPr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學習態度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10%</a:t>
            </a:r>
          </a:p>
          <a:p>
            <a:pPr marL="0"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閩南語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評量</a:t>
            </a:r>
          </a:p>
          <a:p>
            <a:pPr marL="0" indent="0">
              <a:buNone/>
            </a:pP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平時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表現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endParaRPr lang="zh-TW" altLang="zh-TW" sz="4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背</a:t>
            </a:r>
            <a:r>
              <a:rPr lang="zh-TW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兩課課文</a:t>
            </a:r>
            <a:r>
              <a:rPr lang="en-US" altLang="zh-TW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</a:p>
          <a:p>
            <a:pPr marL="0" indent="0">
              <a:buNone/>
            </a:pP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zh-TW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50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935480"/>
            <a:ext cx="9612560" cy="5093920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家庭協助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檢查作業，聯絡簿家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</a:t>
            </a:r>
            <a:endParaRPr lang="en-US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吃完早餐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上學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校服、運動服縫上或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別上名牌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特殊慶祝活動外，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不攜帶糖果等零食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校，養成健康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飲食好習慣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攜帶貴重物品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、玩具、危險物品到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準備零錢或電話卡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攜帶手機或通話功能手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錶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先填寫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量體溫，備口罩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50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260" y="1700808"/>
            <a:ext cx="8229600" cy="5237936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重要行事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109/9/9-10/7</a:t>
            </a:r>
            <a:r>
              <a:rPr lang="zh-TW" altLang="en-US" dirty="0">
                <a:latin typeface="標楷體"/>
                <a:ea typeface="標楷體"/>
              </a:rPr>
              <a:t> </a:t>
            </a:r>
            <a:r>
              <a:rPr lang="zh-TW" altLang="en-US" dirty="0" smtClean="0">
                <a:latin typeface="標楷體"/>
                <a:ea typeface="標楷體"/>
              </a:rPr>
              <a:t>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游泳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  </a:t>
            </a:r>
            <a:r>
              <a:rPr lang="en-US" altLang="zh-TW" dirty="0" smtClean="0">
                <a:latin typeface="標楷體"/>
                <a:ea typeface="標楷體"/>
              </a:rPr>
              <a:t>10/12-10/16</a:t>
            </a:r>
            <a:r>
              <a:rPr lang="zh-TW" altLang="en-US" dirty="0" smtClean="0">
                <a:latin typeface="標楷體"/>
                <a:ea typeface="標楷體"/>
              </a:rPr>
              <a:t>   游泳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補課週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9/14(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蟯蟲檢查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924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重要行事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</a:p>
          <a:p>
            <a:pPr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109/9/24(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校外教學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文山劇場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半天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10/29(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校外教學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動物園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lnSpc>
                <a:spcPts val="3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11/5(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)~11/6(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期中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評量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/>
                <a:ea typeface="標楷體"/>
              </a:rPr>
              <a:t>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2400" dirty="0" smtClean="0">
                <a:latin typeface="標楷體"/>
                <a:ea typeface="標楷體"/>
              </a:rPr>
              <a:t>自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11/21(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體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11/23(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體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會補假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110/1/12(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)~1/13(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期末評量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/>
                <a:ea typeface="標楷體"/>
              </a:rPr>
              <a:t>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sz="2400" dirty="0" smtClean="0">
                <a:latin typeface="標楷體"/>
                <a:ea typeface="標楷體"/>
              </a:rPr>
              <a:t>自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數社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1/20(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第一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學期結業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式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(12:30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放學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2/18(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第二學期開學日暨正式上課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68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92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學科導師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33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術科導師報告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周怡秀老師</a:t>
            </a:r>
            <a:endParaRPr lang="zh-TW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上屆家長代表報告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選舉本屆家長代表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403244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感謝上屆家長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：雅筑勝捷媽媽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媽媽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選舉新任家長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四年級家長代表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：詠恩媽媽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凱萱媽媽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7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臨時動議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73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伍、散會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endParaRPr lang="en-US" altLang="zh-TW" dirty="0" smtClean="0"/>
          </a:p>
          <a:p>
            <a:pPr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聯絡電話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學科導師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瓊妮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0918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132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599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術科導師 怡秀老師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0915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011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622              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感謝各位家長參與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</a:p>
          <a:p>
            <a:pPr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至一樓視聽教室聆聽校務發展說明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3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學校日流程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師報告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術科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時間隨時有科任老師插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播報告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資訊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黃永銘  老師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自然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周怡秀  老師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英文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楊采如  老師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體育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蔡岳豐  老師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健康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張志強  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任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上屆家長代表報告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選舉本屆家長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臨時動議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散會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2112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風雲榜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余  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楷模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李昕璇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親楷模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趙子毅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小小說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洪秉恩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小小說書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余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查字典</a:t>
            </a:r>
            <a:r>
              <a:rPr lang="en-US" altLang="zh-TW" dirty="0"/>
              <a:t>&amp;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造詞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游雅筑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查字典</a:t>
            </a:r>
            <a:r>
              <a:rPr lang="en-US" altLang="zh-TW" dirty="0"/>
              <a:t>&amp;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造詞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蔡凱萱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90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三下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風雲榜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剪報比賽優勝  洪秉恩  洪秉睿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剪報比賽佳作  余  樂  江宥為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福星報報特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洪秉恩 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萱 余  樂 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秉睿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星報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報優等  鄭旭宏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星報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報佳作  莊子甯 李昕璇 曹密迦 趙子毅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06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風雲榜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55-1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期投稿福光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星輝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作品入選者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筑  洪秉恩  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迦  余  樂  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睿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趙子毅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90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班級成員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★三位新成員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號陳泱羽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中山國小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號梁宸語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百齡國小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鋼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號吳維宸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來自西門國小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主修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琴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8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2576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本學期班級成員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一位持續在家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自學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號鄧詠恩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四音全班共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位同學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含在家自學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33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本班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     </a:t>
            </a:r>
            <a:r>
              <a:rPr lang="en-US" altLang="zh-TW" dirty="0" smtClean="0">
                <a:latin typeface="標楷體"/>
                <a:ea typeface="標楷體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準時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     </a:t>
            </a:r>
            <a:r>
              <a:rPr lang="en-US" altLang="zh-TW" dirty="0" smtClean="0">
                <a:latin typeface="標楷體"/>
                <a:ea typeface="標楷體"/>
              </a:rPr>
              <a:t>2.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作業按時交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     </a:t>
            </a:r>
            <a:r>
              <a:rPr lang="en-US" altLang="zh-TW" dirty="0" smtClean="0">
                <a:latin typeface="標楷體"/>
                <a:ea typeface="標楷體"/>
              </a:rPr>
              <a:t>3.</a:t>
            </a:r>
            <a:r>
              <a:rPr lang="zh-TW" altLang="en-US" dirty="0" smtClean="0">
                <a:latin typeface="標楷體"/>
                <a:ea typeface="標楷體"/>
              </a:rPr>
              <a:t>上課要認真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/>
                <a:ea typeface="標楷體"/>
              </a:rPr>
              <a:t>      </a:t>
            </a:r>
            <a:r>
              <a:rPr lang="en-US" altLang="zh-TW" dirty="0" smtClean="0">
                <a:latin typeface="標楷體"/>
                <a:ea typeface="標楷體"/>
              </a:rPr>
              <a:t>4.</a:t>
            </a:r>
            <a:r>
              <a:rPr lang="zh-TW" altLang="en-US" dirty="0" smtClean="0">
                <a:latin typeface="標楷體"/>
                <a:ea typeface="標楷體"/>
              </a:rPr>
              <a:t>做人有禮貌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13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學科導師報告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學校生活要求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r>
              <a:rPr lang="en-US" altLang="zh-TW" dirty="0" smtClean="0">
                <a:latin typeface="標楷體"/>
                <a:ea typeface="標楷體"/>
              </a:rPr>
              <a:t> </a:t>
            </a:r>
          </a:p>
          <a:p>
            <a:pPr indent="0">
              <a:buNone/>
            </a:pPr>
            <a:r>
              <a:rPr lang="en-US" altLang="zh-TW" sz="3200" dirty="0" smtClean="0">
                <a:latin typeface="標楷體"/>
                <a:ea typeface="標楷體"/>
              </a:rPr>
              <a:t>1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自己和別人的安全，不玩危險遊戲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0">
              <a:buNone/>
            </a:pPr>
            <a:endParaRPr lang="en-US" altLang="zh-TW" sz="3200" dirty="0" smtClean="0">
              <a:latin typeface="標楷體"/>
              <a:ea typeface="標楷體"/>
            </a:endParaRPr>
          </a:p>
          <a:p>
            <a:pPr indent="0">
              <a:buNone/>
            </a:pPr>
            <a:r>
              <a:rPr lang="en-US" altLang="zh-TW" sz="3200" dirty="0" smtClean="0">
                <a:latin typeface="標楷體"/>
                <a:ea typeface="標楷體"/>
              </a:rPr>
              <a:t>2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座位整齊清潔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3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1449</TotalTime>
  <Words>895</Words>
  <Application>Microsoft Office PowerPoint</Application>
  <PresentationFormat>如螢幕大小 (4:3)</PresentationFormat>
  <Paragraphs>157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新細明體</vt:lpstr>
      <vt:lpstr>標楷體</vt:lpstr>
      <vt:lpstr>Calibri</vt:lpstr>
      <vt:lpstr>Constantia</vt:lpstr>
      <vt:lpstr>Wingdings 2</vt:lpstr>
      <vt:lpstr>流線</vt:lpstr>
      <vt:lpstr>臺北市福星國小 四年音班學校日</vt:lpstr>
      <vt:lpstr>學校日流程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壹、學科導師報告</vt:lpstr>
      <vt:lpstr>學科導師報告結束</vt:lpstr>
      <vt:lpstr>貳、術科導師報告</vt:lpstr>
      <vt:lpstr>參、上屆家長代表報告     選舉本屆家長代表</vt:lpstr>
      <vt:lpstr>肆、臨時動議</vt:lpstr>
      <vt:lpstr>伍、散會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四年音班 學校日</dc:title>
  <dc:creator>陳姮琳</dc:creator>
  <cp:lastModifiedBy>張瓊妮</cp:lastModifiedBy>
  <cp:revision>119</cp:revision>
  <cp:lastPrinted>2020-09-11T09:36:52Z</cp:lastPrinted>
  <dcterms:created xsi:type="dcterms:W3CDTF">2014-09-02T08:10:23Z</dcterms:created>
  <dcterms:modified xsi:type="dcterms:W3CDTF">2020-09-16T10:55:49Z</dcterms:modified>
</cp:coreProperties>
</file>