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20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7" r:id="rId3"/>
    <p:sldId id="271" r:id="rId4"/>
    <p:sldId id="284" r:id="rId5"/>
    <p:sldId id="285" r:id="rId6"/>
    <p:sldId id="262" r:id="rId7"/>
    <p:sldId id="283" r:id="rId8"/>
    <p:sldId id="273" r:id="rId9"/>
    <p:sldId id="274" r:id="rId10"/>
    <p:sldId id="276" r:id="rId11"/>
    <p:sldId id="282" r:id="rId12"/>
    <p:sldId id="275" r:id="rId13"/>
    <p:sldId id="277" r:id="rId14"/>
    <p:sldId id="279" r:id="rId15"/>
    <p:sldId id="286" r:id="rId16"/>
    <p:sldId id="278" r:id="rId17"/>
    <p:sldId id="263" r:id="rId18"/>
    <p:sldId id="280" r:id="rId19"/>
    <p:sldId id="264" r:id="rId20"/>
  </p:sldIdLst>
  <p:sldSz cx="9144000" cy="6858000" type="screen4x3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53" autoAdjust="0"/>
    <p:restoredTop sz="94660"/>
  </p:normalViewPr>
  <p:slideViewPr>
    <p:cSldViewPr>
      <p:cViewPr varScale="1">
        <p:scale>
          <a:sx n="71" d="100"/>
          <a:sy n="71" d="100"/>
        </p:scale>
        <p:origin x="54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/>
          <a:lstStyle>
            <a:lvl1pPr algn="r">
              <a:defRPr sz="1200"/>
            </a:lvl1pPr>
          </a:lstStyle>
          <a:p>
            <a:fld id="{F0AC2242-2C0C-4718-B3D8-2D90ACE46D8A}" type="datetimeFigureOut">
              <a:rPr lang="zh-TW" altLang="en-US" smtClean="0"/>
              <a:t>2020/9/16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lIns="91321" tIns="45661" rIns="91321" bIns="45661" rtlCol="0" anchor="b"/>
          <a:lstStyle>
            <a:lvl1pPr algn="r">
              <a:defRPr sz="1200"/>
            </a:lvl1pPr>
          </a:lstStyle>
          <a:p>
            <a:fld id="{DD572DFC-2329-473A-BBDA-83351E51DCC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30947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D47A-9E7C-4CB4-9D95-9AABD18040A0}" type="datetimeFigureOut">
              <a:rPr lang="zh-TW" altLang="en-US" smtClean="0"/>
              <a:t>2020/9/16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115A8-48EE-4D1C-B111-7EAE4D5A649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528169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F4791-B945-49CC-98AD-E63A77090D25}" type="datetimeFigureOut">
              <a:rPr lang="zh-TW" altLang="en-US" smtClean="0"/>
              <a:t>2020/9/16</a:t>
            </a:fld>
            <a:endParaRPr lang="zh-TW" alt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051E-CE73-4FE8-8BDA-882F48C92DD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F4791-B945-49CC-98AD-E63A77090D25}" type="datetimeFigureOut">
              <a:rPr lang="zh-TW" altLang="en-US" smtClean="0"/>
              <a:t>2020/9/16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051E-CE73-4FE8-8BDA-882F48C92DD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F4791-B945-49CC-98AD-E63A77090D25}" type="datetimeFigureOut">
              <a:rPr lang="zh-TW" altLang="en-US" smtClean="0"/>
              <a:t>2020/9/16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051E-CE73-4FE8-8BDA-882F48C92DD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F4791-B945-49CC-98AD-E63A77090D25}" type="datetimeFigureOut">
              <a:rPr lang="zh-TW" altLang="en-US" smtClean="0"/>
              <a:t>2020/9/16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051E-CE73-4FE8-8BDA-882F48C92DD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F4791-B945-49CC-98AD-E63A77090D25}" type="datetimeFigureOut">
              <a:rPr lang="zh-TW" altLang="en-US" smtClean="0"/>
              <a:t>2020/9/16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051E-CE73-4FE8-8BDA-882F48C92DD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F4791-B945-49CC-98AD-E63A77090D25}" type="datetimeFigureOut">
              <a:rPr lang="zh-TW" altLang="en-US" smtClean="0"/>
              <a:t>2020/9/16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051E-CE73-4FE8-8BDA-882F48C92DD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F4791-B945-49CC-98AD-E63A77090D25}" type="datetimeFigureOut">
              <a:rPr lang="zh-TW" altLang="en-US" smtClean="0"/>
              <a:t>2020/9/16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051E-CE73-4FE8-8BDA-882F48C92DD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F4791-B945-49CC-98AD-E63A77090D25}" type="datetimeFigureOut">
              <a:rPr lang="zh-TW" altLang="en-US" smtClean="0"/>
              <a:t>2020/9/16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051E-CE73-4FE8-8BDA-882F48C92DD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F4791-B945-49CC-98AD-E63A77090D25}" type="datetimeFigureOut">
              <a:rPr lang="zh-TW" altLang="en-US" smtClean="0"/>
              <a:t>2020/9/16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051E-CE73-4FE8-8BDA-882F48C92DD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F4791-B945-49CC-98AD-E63A77090D25}" type="datetimeFigureOut">
              <a:rPr lang="zh-TW" altLang="en-US" smtClean="0"/>
              <a:t>2020/9/16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05051E-CE73-4FE8-8BDA-882F48C92DD6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EF4791-B945-49CC-98AD-E63A77090D25}" type="datetimeFigureOut">
              <a:rPr lang="zh-TW" altLang="en-US" smtClean="0"/>
              <a:t>2020/9/16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705051E-CE73-4FE8-8BDA-882F48C92DD6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EF4791-B945-49CC-98AD-E63A77090D25}" type="datetimeFigureOut">
              <a:rPr lang="zh-TW" altLang="en-US" smtClean="0"/>
              <a:t>2020/9/16</a:t>
            </a:fld>
            <a:endParaRPr lang="zh-TW" alt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705051E-CE73-4FE8-8BDA-882F48C92DD6}" type="slidenum">
              <a:rPr lang="zh-TW" altLang="en-US" smtClean="0"/>
              <a:t>‹#›</a:t>
            </a:fld>
            <a:endParaRPr lang="zh-TW" alt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21" r:id="rId1"/>
    <p:sldLayoutId id="2147484622" r:id="rId2"/>
    <p:sldLayoutId id="2147484623" r:id="rId3"/>
    <p:sldLayoutId id="2147484624" r:id="rId4"/>
    <p:sldLayoutId id="2147484625" r:id="rId5"/>
    <p:sldLayoutId id="2147484626" r:id="rId6"/>
    <p:sldLayoutId id="2147484627" r:id="rId7"/>
    <p:sldLayoutId id="2147484628" r:id="rId8"/>
    <p:sldLayoutId id="2147484629" r:id="rId9"/>
    <p:sldLayoutId id="2147484630" r:id="rId10"/>
    <p:sldLayoutId id="21474846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&#20116;&#26143;&#32026;&#36896;&#21477;&#27861;.docx" TargetMode="External"/><Relationship Id="rId2" Type="http://schemas.openxmlformats.org/officeDocument/2006/relationships/hyperlink" Target="109&#22235;&#38899;&#35506;&#34920;.doc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algn="ctr"/>
            <a:r>
              <a:rPr lang="zh-TW" altLang="en-US" sz="7000" dirty="0">
                <a:latin typeface="標楷體" panose="03000509000000000000" pitchFamily="65" charset="-120"/>
                <a:ea typeface="標楷體" panose="03000509000000000000" pitchFamily="65" charset="-120"/>
              </a:rPr>
              <a:t>臺北市福星</a:t>
            </a:r>
            <a:r>
              <a:rPr lang="zh-TW" altLang="en-US" sz="7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國小</a:t>
            </a:r>
            <a:r>
              <a:rPr lang="en-US" altLang="zh-TW" sz="7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7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7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四年音班學校日</a:t>
            </a:r>
            <a:endParaRPr lang="zh-TW" altLang="en-US" sz="70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530352" y="3861048"/>
            <a:ext cx="7854696" cy="1752600"/>
          </a:xfrm>
        </p:spPr>
        <p:txBody>
          <a:bodyPr/>
          <a:lstStyle/>
          <a:p>
            <a:pPr algn="ctr"/>
            <a:r>
              <a:rPr lang="en-US" altLang="zh-TW" sz="5000" dirty="0" smtClean="0"/>
              <a:t>109</a:t>
            </a:r>
            <a:r>
              <a:rPr lang="zh-TW" altLang="en-US" sz="50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學年度上學期</a:t>
            </a:r>
            <a:endParaRPr lang="en-US" altLang="zh-TW" sz="50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337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壹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學科導師報告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157192"/>
          </a:xfrm>
        </p:spPr>
        <p:txBody>
          <a:bodyPr>
            <a:normAutofit fontScale="70000" lnSpcReduction="20000"/>
          </a:bodyPr>
          <a:lstStyle/>
          <a:p>
            <a:pPr indent="0">
              <a:buNone/>
            </a:pPr>
            <a:r>
              <a:rPr lang="zh-TW" altLang="en-US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學習方面</a:t>
            </a:r>
            <a:endParaRPr lang="en-US" altLang="zh-TW" sz="47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en-US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★</a:t>
            </a:r>
            <a:r>
              <a:rPr lang="zh-TW" altLang="en-US" sz="47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2" action="ppaction://hlinkfile"/>
              </a:rPr>
              <a:t>照課表上課</a:t>
            </a:r>
            <a:endParaRPr lang="en-US" altLang="zh-TW" sz="47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endParaRPr lang="en-US" altLang="zh-TW" sz="47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國語：</a:t>
            </a:r>
            <a:r>
              <a:rPr lang="en-US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字體工整</a:t>
            </a:r>
            <a:endParaRPr lang="en-US" altLang="zh-TW" sz="47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en-US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禁用注音</a:t>
            </a:r>
            <a:endParaRPr lang="en-US" altLang="zh-TW" sz="47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en-US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/>
              </a:rPr>
              <a:t>五星級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/>
              </a:rPr>
              <a:t>造句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/>
              </a:rPr>
              <a:t>(20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/>
              </a:rPr>
              <a:t>字以上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  <a:hlinkClick r:id="rId3" action="ppaction://hlinkfile"/>
              </a:rPr>
              <a:t>)</a:t>
            </a:r>
            <a:endParaRPr lang="en-US" altLang="zh-TW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  <a:defRPr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</a:p>
          <a:p>
            <a:pPr>
              <a:buNone/>
              <a:defRPr/>
            </a:pP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數學</a:t>
            </a:r>
            <a:r>
              <a:rPr lang="zh-TW" altLang="en-US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</a:t>
            </a:r>
            <a:r>
              <a:rPr lang="en-US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計算能力要加強</a:t>
            </a:r>
            <a:endParaRPr lang="en-US" altLang="zh-TW" sz="47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>
              <a:buNone/>
              <a:defRPr/>
            </a:pPr>
            <a:r>
              <a:rPr lang="zh-TW" altLang="en-US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en-US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九九乘法要精熟</a:t>
            </a:r>
            <a:endParaRPr lang="en-US" altLang="zh-TW" sz="47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endParaRPr lang="zh-TW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endParaRPr lang="en-US" altLang="zh-TW" sz="4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73007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43000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壹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學科導師報告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5688632"/>
          </a:xfrm>
        </p:spPr>
        <p:txBody>
          <a:bodyPr>
            <a:normAutofit fontScale="70000" lnSpcReduction="20000"/>
          </a:bodyPr>
          <a:lstStyle/>
          <a:p>
            <a:pPr indent="0">
              <a:buNone/>
            </a:pPr>
            <a:r>
              <a:rPr lang="zh-TW" altLang="en-US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學習方面</a:t>
            </a:r>
            <a:endParaRPr lang="en-US" altLang="zh-TW" sz="47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國</a:t>
            </a:r>
            <a:r>
              <a:rPr lang="zh-TW" altLang="en-US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數社評量</a:t>
            </a:r>
            <a:endParaRPr lang="en-US" altLang="zh-TW" sz="47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zh-TW" altLang="en-US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    業  </a:t>
            </a:r>
            <a:r>
              <a:rPr lang="en-US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40</a:t>
            </a:r>
            <a:r>
              <a:rPr lang="en-US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%</a:t>
            </a:r>
          </a:p>
          <a:p>
            <a:pPr indent="0">
              <a:buNone/>
            </a:pPr>
            <a:r>
              <a:rPr lang="zh-TW" altLang="en-US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平時小考  </a:t>
            </a:r>
            <a:r>
              <a:rPr lang="en-US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20%</a:t>
            </a:r>
          </a:p>
          <a:p>
            <a:pPr indent="0">
              <a:buNone/>
            </a:pPr>
            <a:r>
              <a:rPr lang="zh-TW" altLang="en-US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期中評量  </a:t>
            </a:r>
            <a:r>
              <a:rPr lang="en-US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15%</a:t>
            </a:r>
          </a:p>
          <a:p>
            <a:pPr indent="0">
              <a:buNone/>
            </a:pPr>
            <a:r>
              <a:rPr lang="zh-TW" altLang="en-US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期末評量  </a:t>
            </a:r>
            <a:r>
              <a:rPr lang="en-US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15%</a:t>
            </a:r>
          </a:p>
          <a:p>
            <a:pPr indent="0">
              <a:buNone/>
            </a:pPr>
            <a:r>
              <a:rPr lang="zh-TW" altLang="en-US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學習態度  </a:t>
            </a:r>
            <a:r>
              <a:rPr lang="en-US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10%</a:t>
            </a:r>
          </a:p>
          <a:p>
            <a:pPr marL="0" indent="0">
              <a:buNone/>
            </a:pPr>
            <a:r>
              <a:rPr lang="zh-TW" altLang="en-US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en-US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閩南語</a:t>
            </a:r>
            <a:r>
              <a:rPr lang="zh-TW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評量</a:t>
            </a:r>
          </a:p>
          <a:p>
            <a:pPr marL="0" indent="0">
              <a:buNone/>
            </a:pPr>
            <a:r>
              <a:rPr lang="en-US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zh-TW" altLang="en-US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zh-TW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平時</a:t>
            </a:r>
            <a:r>
              <a:rPr lang="zh-TW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表現</a:t>
            </a:r>
            <a:r>
              <a:rPr lang="zh-TW" altLang="en-US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50%</a:t>
            </a:r>
            <a:endParaRPr lang="zh-TW" altLang="zh-TW" sz="47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       </a:t>
            </a:r>
            <a:r>
              <a:rPr lang="zh-TW" altLang="zh-TW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背</a:t>
            </a:r>
            <a:r>
              <a:rPr lang="zh-TW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兩課課文</a:t>
            </a:r>
            <a:r>
              <a:rPr lang="en-US" altLang="zh-TW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50%</a:t>
            </a:r>
          </a:p>
          <a:p>
            <a:pPr marL="0" indent="0">
              <a:buNone/>
            </a:pPr>
            <a:r>
              <a:rPr lang="zh-TW" altLang="en-US" sz="4700" dirty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en-US" sz="47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endParaRPr lang="zh-TW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endParaRPr lang="en-US" altLang="zh-TW" sz="4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85010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壹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學科導師報告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0" y="1935480"/>
            <a:ext cx="9612560" cy="5093920"/>
          </a:xfrm>
        </p:spPr>
        <p:txBody>
          <a:bodyPr>
            <a:normAutofit fontScale="62500" lnSpcReduction="20000"/>
          </a:bodyPr>
          <a:lstStyle/>
          <a:p>
            <a:pPr indent="0">
              <a:buNone/>
            </a:pPr>
            <a:r>
              <a:rPr lang="zh-TW" altLang="en-US" sz="4200" dirty="0"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家庭協助</a:t>
            </a:r>
            <a:endParaRPr lang="en-US" altLang="zh-TW" sz="4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檢查作業，聯絡簿家</a:t>
            </a:r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簽</a:t>
            </a:r>
            <a:endParaRPr lang="en-US" altLang="zh-TW" sz="4800" dirty="0" smtClean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吃完早餐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再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上學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校服、運動服縫上或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別上名牌</a:t>
            </a:r>
            <a:endParaRPr lang="en-US" altLang="zh-TW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4.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除了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特殊慶祝活動外，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不攜帶糖果等零食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到 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校，養成健康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飲食好習慣</a:t>
            </a:r>
            <a:endParaRPr lang="en-US" altLang="zh-TW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5.</a:t>
            </a:r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不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攜帶貴重物品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、玩具、危險物品到</a:t>
            </a: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校</a:t>
            </a: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6</a:t>
            </a:r>
            <a:r>
              <a:rPr lang="en-US" altLang="zh-TW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4800" dirty="0">
                <a:latin typeface="標楷體" panose="03000509000000000000" pitchFamily="65" charset="-120"/>
                <a:ea typeface="標楷體" panose="03000509000000000000" pitchFamily="65" charset="-120"/>
              </a:rPr>
              <a:t>準備零錢或電話卡</a:t>
            </a:r>
            <a:endParaRPr lang="en-US" altLang="zh-TW" sz="4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攜帶手機或通話功能手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錶</a:t>
            </a:r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要</a:t>
            </a:r>
            <a:r>
              <a:rPr lang="zh-TW" altLang="en-US" sz="48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先填寫</a:t>
            </a:r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申請表</a:t>
            </a: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indent="0">
              <a:buNone/>
            </a:pPr>
            <a:r>
              <a:rPr lang="en-US" altLang="zh-TW" sz="4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7.</a:t>
            </a:r>
            <a:r>
              <a:rPr lang="zh-TW" altLang="en-US" sz="4800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量體溫，備口罩</a:t>
            </a:r>
            <a:endParaRPr lang="zh-TW" altLang="en-US" sz="4800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450030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476672"/>
            <a:ext cx="8229600" cy="1143000"/>
          </a:xfrm>
        </p:spPr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壹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學科導師報告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79260" y="1700808"/>
            <a:ext cx="8229600" cy="5237936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zh-TW" altLang="en-US" sz="1800" dirty="0">
                <a:latin typeface="標楷體" panose="03000509000000000000" pitchFamily="65" charset="-120"/>
                <a:ea typeface="標楷體" panose="03000509000000000000" pitchFamily="65" charset="-120"/>
              </a:rPr>
              <a:t>七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重要行事</a:t>
            </a:r>
            <a:r>
              <a:rPr lang="en-US" altLang="zh-TW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(1)</a:t>
            </a:r>
            <a:endParaRPr lang="en-US" altLang="zh-TW" sz="18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109/9/9-10/7</a:t>
            </a:r>
            <a:r>
              <a:rPr lang="zh-TW" altLang="en-US" dirty="0">
                <a:latin typeface="標楷體"/>
                <a:ea typeface="標楷體"/>
              </a:rPr>
              <a:t> </a:t>
            </a:r>
            <a:r>
              <a:rPr lang="zh-TW" altLang="en-US" dirty="0" smtClean="0">
                <a:latin typeface="標楷體"/>
                <a:ea typeface="標楷體"/>
              </a:rPr>
              <a:t>  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每週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游泳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課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時間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共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週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dirty="0" smtClean="0">
                <a:latin typeface="標楷體"/>
                <a:ea typeface="標楷體"/>
              </a:rPr>
              <a:t>   </a:t>
            </a:r>
            <a:r>
              <a:rPr lang="en-US" altLang="zh-TW" dirty="0" smtClean="0">
                <a:latin typeface="標楷體"/>
                <a:ea typeface="標楷體"/>
              </a:rPr>
              <a:t>10/12-10/16</a:t>
            </a:r>
            <a:r>
              <a:rPr lang="zh-TW" altLang="en-US" dirty="0" smtClean="0">
                <a:latin typeface="標楷體"/>
                <a:ea typeface="標楷體"/>
              </a:rPr>
              <a:t>   游泳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補課週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9/14(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蟯蟲檢查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sz="18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endParaRPr lang="en-US" altLang="zh-TW" sz="1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8924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壹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學科導師報告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733880"/>
          </a:xfrm>
        </p:spPr>
        <p:txBody>
          <a:bodyPr>
            <a:noAutofit/>
          </a:bodyPr>
          <a:lstStyle/>
          <a:p>
            <a:pPr indent="0">
              <a:buNone/>
            </a:pP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七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重要行事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(2)</a:t>
            </a:r>
          </a:p>
          <a:p>
            <a:pPr indent="0">
              <a:buNone/>
            </a:pP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109/9/24(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校外教學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文山劇場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半天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indent="0"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10/29(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校外教學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動物園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lnSpc>
                <a:spcPts val="3000"/>
              </a:lnSpc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11/5(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)~11/6(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五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期中</a:t>
            </a:r>
            <a:r>
              <a:rPr lang="zh-TW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評量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/>
                <a:ea typeface="標楷體"/>
              </a:rPr>
              <a:t>英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</a:t>
            </a:r>
            <a:r>
              <a:rPr lang="zh-TW" altLang="en-US" sz="2400" dirty="0" smtClean="0">
                <a:latin typeface="標楷體"/>
                <a:ea typeface="標楷體"/>
              </a:rPr>
              <a:t>自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數社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lnSpc>
                <a:spcPts val="3000"/>
              </a:lnSpc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11/21(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六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體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表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11/23(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體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表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會補假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110/1/12(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)~1/13(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期末評量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2400" dirty="0">
                <a:latin typeface="標楷體"/>
                <a:ea typeface="標楷體"/>
              </a:rPr>
              <a:t>英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國</a:t>
            </a:r>
            <a:r>
              <a:rPr lang="zh-TW" altLang="en-US" sz="2400" dirty="0" smtClean="0">
                <a:latin typeface="標楷體"/>
                <a:ea typeface="標楷體"/>
              </a:rPr>
              <a:t>自</a:t>
            </a:r>
            <a:r>
              <a:rPr lang="en-US" altLang="zh-TW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)(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數社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zh-TW" altLang="zh-TW" sz="2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lnSpc>
                <a:spcPts val="3000"/>
              </a:lnSpc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1/20(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第一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學期結業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式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(12:30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放學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lnSpc>
                <a:spcPts val="3000"/>
              </a:lnSpc>
              <a:buNone/>
            </a:pP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2/18(</a:t>
            </a:r>
            <a:r>
              <a:rPr lang="zh-TW" altLang="en-US" sz="2400" dirty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24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第二學期開學日暨正式上課</a:t>
            </a:r>
            <a:endParaRPr lang="en-US" altLang="zh-TW" sz="24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816835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79692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學科導師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報告結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束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53325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貳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術科導師報告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sz="48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周怡秀老師</a:t>
            </a:r>
            <a:endParaRPr lang="zh-TW" altLang="zh-TW" sz="40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endParaRPr lang="en-US" altLang="zh-TW" sz="4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0925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2076840"/>
          </a:xfrm>
        </p:spPr>
        <p:txBody>
          <a:bodyPr>
            <a:normAutofit/>
          </a:bodyPr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參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上屆家長代表報告</a:t>
            </a:r>
            <a: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54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5400" dirty="0">
                <a:latin typeface="標楷體" panose="03000509000000000000" pitchFamily="65" charset="-120"/>
                <a:ea typeface="標楷體" panose="03000509000000000000" pitchFamily="65" charset="-120"/>
              </a:rPr>
              <a:t>    選舉本屆家長代表</a:t>
            </a:r>
            <a:endParaRPr lang="en-US" altLang="zh-TW" sz="54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3140968"/>
            <a:ext cx="8229600" cy="4032448"/>
          </a:xfrm>
        </p:spPr>
        <p:txBody>
          <a:bodyPr>
            <a:normAutofit/>
          </a:bodyPr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感謝上屆家長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代表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：雅筑勝捷媽媽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子毅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媽媽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選舉新任家長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代表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四年級家長代表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：詠恩媽媽</a:t>
            </a:r>
            <a:r>
              <a:rPr lang="zh-TW" altLang="en-US" dirty="0" smtClean="0">
                <a:latin typeface="PMingLiU" panose="02020500000000000000" pitchFamily="18" charset="-120"/>
                <a:ea typeface="PMingLiU" panose="02020500000000000000" pitchFamily="18" charset="-120"/>
              </a:rPr>
              <a:t>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凱萱媽媽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endParaRPr lang="en-US" altLang="zh-TW" dirty="0" smtClean="0"/>
          </a:p>
          <a:p>
            <a:pPr marL="0" indent="0">
              <a:buNone/>
            </a:pPr>
            <a:endParaRPr lang="en-US" altLang="zh-TW" dirty="0" smtClean="0"/>
          </a:p>
          <a:p>
            <a:pPr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1870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肆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臨時動議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altLang="zh-TW" dirty="0" smtClean="0"/>
          </a:p>
          <a:p>
            <a:pPr indent="0">
              <a:buNone/>
            </a:pP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07371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伍、散會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922520"/>
          </a:xfrm>
        </p:spPr>
        <p:txBody>
          <a:bodyPr/>
          <a:lstStyle/>
          <a:p>
            <a:endParaRPr lang="en-US" altLang="zh-TW" dirty="0" smtClean="0"/>
          </a:p>
          <a:p>
            <a:pPr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聯絡電話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學科導師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瓊妮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老師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0918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132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599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術科導師 怡秀老師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0915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011</a:t>
            </a:r>
            <a:r>
              <a:rPr lang="zh-TW" altLang="en-US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smtClean="0">
                <a:latin typeface="標楷體" panose="03000509000000000000" pitchFamily="65" charset="-120"/>
                <a:ea typeface="標楷體" panose="03000509000000000000" pitchFamily="65" charset="-120"/>
              </a:rPr>
              <a:t>622                          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感謝各位家長參與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!!</a:t>
            </a:r>
          </a:p>
          <a:p>
            <a:pPr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dirty="0" smtClean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     請</a:t>
            </a:r>
            <a:r>
              <a:rPr lang="zh-TW" altLang="en-US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至一樓視聽教室聆聽校務發展說明</a:t>
            </a:r>
            <a:endParaRPr lang="en-US" altLang="zh-TW" dirty="0">
              <a:solidFill>
                <a:srgbClr val="FF0000"/>
              </a:solidFill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544377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924712"/>
          </a:xfrm>
        </p:spPr>
        <p:txBody>
          <a:bodyPr/>
          <a:lstStyle/>
          <a:p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學校日流程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5040560"/>
          </a:xfrm>
        </p:spPr>
        <p:txBody>
          <a:bodyPr>
            <a:normAutofit fontScale="77500" lnSpcReduction="20000"/>
          </a:bodyPr>
          <a:lstStyle/>
          <a:p>
            <a:pPr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壹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學科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導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師報告 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貳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術科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導師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報告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~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以上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時間隨時有科任老師插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播報告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資訊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黃永銘  老師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自然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周怡秀  老師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新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英文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楊采如  老師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新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體育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蔡岳豐  老師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新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健康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張志強  主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任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新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參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上屆家長代表報告</a:t>
            </a:r>
            <a:endParaRPr lang="en-US" altLang="zh-TW" sz="3200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選舉本屆家長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代表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肆</a:t>
            </a:r>
            <a:r>
              <a:rPr lang="en-US" altLang="zh-TW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臨時動議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伍</a:t>
            </a:r>
            <a:r>
              <a:rPr lang="en-US" altLang="zh-TW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散會</a:t>
            </a:r>
            <a:endParaRPr lang="zh-TW" altLang="en-US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sz="2800" dirty="0" smtClean="0"/>
          </a:p>
        </p:txBody>
      </p:sp>
    </p:spTree>
    <p:extLst>
      <p:ext uri="{BB962C8B-B14F-4D97-AF65-F5344CB8AC3E}">
        <p14:creationId xmlns:p14="http://schemas.microsoft.com/office/powerpoint/2010/main" val="3211293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壹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學科導師報告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三下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風雲榜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模範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生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余  樂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禮儀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楷模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李昕璇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  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孝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親楷模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趙子毅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小小說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書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比賽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名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洪秉恩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小小說書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人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比賽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名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余  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查字典</a:t>
            </a:r>
            <a:r>
              <a:rPr lang="en-US" altLang="zh-TW" dirty="0"/>
              <a:t>&amp;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造詞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比賽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第二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名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游雅筑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查字典</a:t>
            </a:r>
            <a:r>
              <a:rPr lang="en-US" altLang="zh-TW" dirty="0"/>
              <a:t>&amp;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造詞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比賽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第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名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蔡凱萱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28900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壹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學科導師報告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805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三下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風雲榜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剪報比賽優勝  洪秉恩  洪秉睿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剪報比賽佳作  余  樂  江宥為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福星報報特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優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洪秉恩 蔡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凱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萱 余  樂 洪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秉睿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福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星報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報優等  鄭旭宏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福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星報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報佳作  莊子甯 李昕璇 曹密迦 趙子毅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1606181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壹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學科導師報告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三下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風雲榜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55-1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期投稿福光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星輝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作品入選者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游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雅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筑  洪秉恩  李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昕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璇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曹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密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迦  余  樂  洪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秉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睿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趙子毅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08908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壹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學科導師報告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58986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學期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班級成員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現況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★三位新成員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9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號陳泱羽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女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 </a:t>
            </a: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來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自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中山國小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主修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大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提琴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10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號梁宸語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女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來自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百齡國小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主修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鋼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琴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號吳維宸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男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來自西門國小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-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主修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小提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琴</a:t>
            </a: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70894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壹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學科導師報告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3725768"/>
          </a:xfrm>
        </p:spPr>
        <p:txBody>
          <a:bodyPr/>
          <a:lstStyle/>
          <a:p>
            <a:pPr marL="0"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二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本學期班級成員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現況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★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一位持續在家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自學   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7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號鄧詠恩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女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</a:p>
          <a:p>
            <a:pPr marL="0" indent="0">
              <a:buNone/>
            </a:pPr>
            <a:endParaRPr lang="en-US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★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四音全班共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16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位同學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(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含在家自學</a:t>
            </a:r>
            <a:r>
              <a:rPr lang="en-US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)</a:t>
            </a: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           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823341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壹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學科導師報告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三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本班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班級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公約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/>
                <a:ea typeface="標楷體"/>
              </a:rPr>
              <a:t>      </a:t>
            </a:r>
            <a:r>
              <a:rPr lang="en-US" altLang="zh-TW" dirty="0" smtClean="0">
                <a:latin typeface="標楷體"/>
                <a:ea typeface="標楷體"/>
              </a:rPr>
              <a:t>1.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準時</a:t>
            </a:r>
            <a:r>
              <a:rPr lang="zh-TW" altLang="zh-TW" dirty="0">
                <a:latin typeface="標楷體" panose="03000509000000000000" pitchFamily="65" charset="-120"/>
                <a:ea typeface="標楷體" panose="03000509000000000000" pitchFamily="65" charset="-120"/>
              </a:rPr>
              <a:t>上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          </a:t>
            </a:r>
            <a:endParaRPr lang="zh-TW" altLang="zh-TW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/>
                <a:ea typeface="標楷體"/>
              </a:rPr>
              <a:t>      </a:t>
            </a:r>
            <a:r>
              <a:rPr lang="en-US" altLang="zh-TW" dirty="0" smtClean="0">
                <a:latin typeface="標楷體"/>
                <a:ea typeface="標楷體"/>
              </a:rPr>
              <a:t>2.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作業按時交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/>
                <a:ea typeface="標楷體"/>
              </a:rPr>
              <a:t>      </a:t>
            </a:r>
            <a:r>
              <a:rPr lang="en-US" altLang="zh-TW" dirty="0" smtClean="0">
                <a:latin typeface="標楷體"/>
                <a:ea typeface="標楷體"/>
              </a:rPr>
              <a:t>3.</a:t>
            </a:r>
            <a:r>
              <a:rPr lang="zh-TW" altLang="en-US" dirty="0" smtClean="0">
                <a:latin typeface="標楷體"/>
                <a:ea typeface="標楷體"/>
              </a:rPr>
              <a:t>上課要認真</a:t>
            </a:r>
            <a:endParaRPr lang="en-US" altLang="zh-TW" dirty="0" smtClean="0">
              <a:latin typeface="標楷體"/>
              <a:ea typeface="標楷體"/>
            </a:endParaRPr>
          </a:p>
          <a:p>
            <a:pPr marL="0" indent="0">
              <a:buNone/>
            </a:pPr>
            <a:r>
              <a:rPr lang="zh-TW" altLang="en-US" dirty="0" smtClean="0">
                <a:latin typeface="標楷體"/>
                <a:ea typeface="標楷體"/>
              </a:rPr>
              <a:t>      </a:t>
            </a:r>
            <a:r>
              <a:rPr lang="en-US" altLang="zh-TW" dirty="0" smtClean="0">
                <a:latin typeface="標楷體"/>
                <a:ea typeface="標楷體"/>
              </a:rPr>
              <a:t>4.</a:t>
            </a:r>
            <a:r>
              <a:rPr lang="zh-TW" altLang="en-US" dirty="0" smtClean="0">
                <a:latin typeface="標楷體"/>
                <a:ea typeface="標楷體"/>
              </a:rPr>
              <a:t>做人有禮貌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791310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壹</a:t>
            </a:r>
            <a:r>
              <a:rPr lang="zh-TW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、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學科導師報告</a:t>
            </a:r>
            <a:endParaRPr lang="zh-TW" altLang="en-US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indent="0">
              <a:buNone/>
            </a:pPr>
            <a:r>
              <a:rPr lang="zh-TW" altLang="en-US" dirty="0">
                <a:latin typeface="標楷體" panose="03000509000000000000" pitchFamily="65" charset="-120"/>
                <a:ea typeface="標楷體" panose="03000509000000000000" pitchFamily="65" charset="-120"/>
              </a:rPr>
              <a:t>四</a:t>
            </a:r>
            <a:r>
              <a:rPr lang="en-US" altLang="zh-TW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.</a:t>
            </a:r>
            <a:r>
              <a:rPr lang="zh-TW" altLang="en-US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學校生活要求</a:t>
            </a:r>
            <a:endParaRPr lang="en-US" altLang="zh-TW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r>
              <a:rPr lang="en-US" altLang="zh-TW" dirty="0" smtClean="0">
                <a:latin typeface="標楷體"/>
                <a:ea typeface="標楷體"/>
              </a:rPr>
              <a:t> </a:t>
            </a:r>
          </a:p>
          <a:p>
            <a:pPr indent="0">
              <a:buNone/>
            </a:pPr>
            <a:r>
              <a:rPr lang="en-US" altLang="zh-TW" sz="3200" dirty="0" smtClean="0">
                <a:latin typeface="標楷體"/>
                <a:ea typeface="標楷體"/>
              </a:rPr>
              <a:t>1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注意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自己和別人的安全，不玩危險遊戲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indent="0">
              <a:buNone/>
            </a:pPr>
            <a:endParaRPr lang="en-US" altLang="zh-TW" sz="3200" dirty="0" smtClean="0">
              <a:latin typeface="標楷體"/>
              <a:ea typeface="標楷體"/>
            </a:endParaRPr>
          </a:p>
          <a:p>
            <a:pPr indent="0">
              <a:buNone/>
            </a:pPr>
            <a:r>
              <a:rPr lang="en-US" altLang="zh-TW" sz="3200" dirty="0" smtClean="0">
                <a:latin typeface="標楷體"/>
                <a:ea typeface="標楷體"/>
              </a:rPr>
              <a:t>2</a:t>
            </a:r>
            <a:r>
              <a:rPr lang="zh-TW" altLang="en-US" sz="32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保持</a:t>
            </a:r>
            <a:r>
              <a:rPr lang="zh-TW" altLang="en-US" sz="3200" dirty="0">
                <a:latin typeface="標楷體" panose="03000509000000000000" pitchFamily="65" charset="-120"/>
                <a:ea typeface="標楷體" panose="03000509000000000000" pitchFamily="65" charset="-120"/>
              </a:rPr>
              <a:t>座位整齊清潔</a:t>
            </a:r>
            <a:endParaRPr lang="en-US" altLang="zh-TW" sz="32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endParaRPr lang="zh-TW" altLang="en-US" sz="3700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765361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流線">
  <a:themeElements>
    <a:clrScheme name="流線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流線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流線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1449</TotalTime>
  <Words>895</Words>
  <Application>Microsoft Office PowerPoint</Application>
  <PresentationFormat>如螢幕大小 (4:3)</PresentationFormat>
  <Paragraphs>157</Paragraphs>
  <Slides>19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19</vt:i4>
      </vt:variant>
    </vt:vector>
  </HeadingPairs>
  <TitlesOfParts>
    <vt:vector size="27" baseType="lpstr">
      <vt:lpstr>微軟正黑體</vt:lpstr>
      <vt:lpstr>新細明體</vt:lpstr>
      <vt:lpstr>新細明體</vt:lpstr>
      <vt:lpstr>標楷體</vt:lpstr>
      <vt:lpstr>Calibri</vt:lpstr>
      <vt:lpstr>Constantia</vt:lpstr>
      <vt:lpstr>Wingdings 2</vt:lpstr>
      <vt:lpstr>流線</vt:lpstr>
      <vt:lpstr>臺北市福星國小 四年音班學校日</vt:lpstr>
      <vt:lpstr>學校日流程</vt:lpstr>
      <vt:lpstr>壹、學科導師報告</vt:lpstr>
      <vt:lpstr>壹、學科導師報告</vt:lpstr>
      <vt:lpstr>壹、學科導師報告</vt:lpstr>
      <vt:lpstr>壹、學科導師報告</vt:lpstr>
      <vt:lpstr>壹、學科導師報告</vt:lpstr>
      <vt:lpstr>壹、學科導師報告</vt:lpstr>
      <vt:lpstr>壹、學科導師報告</vt:lpstr>
      <vt:lpstr>壹、學科導師報告</vt:lpstr>
      <vt:lpstr>壹、學科導師報告</vt:lpstr>
      <vt:lpstr>壹、學科導師報告</vt:lpstr>
      <vt:lpstr>壹、學科導師報告</vt:lpstr>
      <vt:lpstr>壹、學科導師報告</vt:lpstr>
      <vt:lpstr>學科導師報告結束</vt:lpstr>
      <vt:lpstr>貳、術科導師報告</vt:lpstr>
      <vt:lpstr>參、上屆家長代表報告     選舉本屆家長代表</vt:lpstr>
      <vt:lpstr>肆、臨時動議</vt:lpstr>
      <vt:lpstr>伍、散會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四年音班 學校日</dc:title>
  <dc:creator>陳姮琳</dc:creator>
  <cp:lastModifiedBy>張瓊妮</cp:lastModifiedBy>
  <cp:revision>119</cp:revision>
  <cp:lastPrinted>2020-09-11T09:36:52Z</cp:lastPrinted>
  <dcterms:created xsi:type="dcterms:W3CDTF">2014-09-02T08:10:23Z</dcterms:created>
  <dcterms:modified xsi:type="dcterms:W3CDTF">2020-09-16T10:55:49Z</dcterms:modified>
</cp:coreProperties>
</file>