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7" r:id="rId3"/>
    <p:sldId id="274" r:id="rId4"/>
    <p:sldId id="275" r:id="rId5"/>
    <p:sldId id="268" r:id="rId6"/>
    <p:sldId id="276" r:id="rId7"/>
    <p:sldId id="277" r:id="rId8"/>
    <p:sldId id="271" r:id="rId9"/>
    <p:sldId id="278" r:id="rId10"/>
    <p:sldId id="279" r:id="rId11"/>
    <p:sldId id="270" r:id="rId12"/>
    <p:sldId id="280" r:id="rId13"/>
    <p:sldId id="281" r:id="rId14"/>
    <p:sldId id="269" r:id="rId15"/>
    <p:sldId id="282" r:id="rId16"/>
    <p:sldId id="283" r:id="rId17"/>
    <p:sldId id="26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42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F01C64-D1A0-41AD-A503-B49070FD6C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37BCC-A8B3-42A2-BB1C-9A3762CC34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8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 Wise Owl Factory for Strings, Keys, and Melodies, animation will show in view slide show mode but not in normal mode.</a:t>
            </a:r>
            <a:r>
              <a:rPr lang="en-US" baseline="0" dirty="0" smtClean="0"/>
              <a:t>  Click on Slide Show, from beginning to see animation on all pages.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Graphics are licensed, respect copyright laws.  Thank you!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37BCC-A8B3-42A2-BB1C-9A3762CC349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3BCF2-035C-47EA-91EC-FA1B316F4164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2736-F855-4328-9392-0CCF12CC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wiseowlfactor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gif"/><Relationship Id="rId4" Type="http://schemas.openxmlformats.org/officeDocument/2006/relationships/hyperlink" Target="http://www.stringskeysandmelodies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gif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frompond.blogspot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://www.graphicsfacto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rgbClr val="7030A0"/>
                </a:solidFill>
              </a:rPr>
              <a:t>5 Little Monkeys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0" y="4572000"/>
            <a:ext cx="9144000" cy="2286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Finger Play ©By </a:t>
            </a:r>
            <a:r>
              <a:rPr lang="en-US" dirty="0" smtClean="0">
                <a:hlinkClick r:id="rId3"/>
              </a:rPr>
              <a:t>Wise Owl Factory </a:t>
            </a:r>
            <a:r>
              <a:rPr lang="en-US" dirty="0" smtClean="0"/>
              <a:t>in collaboration with </a:t>
            </a:r>
            <a:r>
              <a:rPr lang="en-US" dirty="0" smtClean="0">
                <a:hlinkClick r:id="rId4"/>
              </a:rPr>
              <a:t>Strings, Keys, and Melodies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Just keep pressing the space bar for </a:t>
            </a:r>
            <a:r>
              <a:rPr lang="en-US" smtClean="0"/>
              <a:t>this automatic presentation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 descr="gif_monkey0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96200" y="609600"/>
            <a:ext cx="1143000" cy="1143000"/>
          </a:xfrm>
          <a:prstGeom prst="rect">
            <a:avLst/>
          </a:prstGeom>
        </p:spPr>
      </p:pic>
      <p:pic>
        <p:nvPicPr>
          <p:cNvPr id="5" name="Picture 4" descr="gif_monkey02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6096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ringing-phone-outlin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648200"/>
            <a:ext cx="1143000" cy="914400"/>
          </a:xfrm>
          <a:prstGeom prst="rect">
            <a:avLst/>
          </a:prstGeom>
        </p:spPr>
      </p:pic>
      <p:pic>
        <p:nvPicPr>
          <p:cNvPr id="3" name="Picture 2" descr="300_3C3007lowr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3505200"/>
            <a:ext cx="1336178" cy="28194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0" y="304800"/>
            <a:ext cx="5943600" cy="28194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572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“No more monkeys jumping on the bed!”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f_monkey003_PRc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1295400"/>
            <a:ext cx="1828800" cy="2374900"/>
          </a:xfrm>
          <a:prstGeom prst="rect">
            <a:avLst/>
          </a:prstGeom>
        </p:spPr>
      </p:pic>
      <p:pic>
        <p:nvPicPr>
          <p:cNvPr id="7" name="Picture 6" descr="gif_monkey006PR_c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447800"/>
            <a:ext cx="1501140" cy="26746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8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 little monkeys jumping on the bed,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80782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fell off and bumped</a:t>
            </a:r>
          </a:p>
          <a:p>
            <a:r>
              <a:rPr lang="en-US" sz="3200" dirty="0" smtClean="0"/>
              <a:t>his head!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706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Mama called the doctor </a:t>
            </a:r>
          </a:p>
          <a:p>
            <a:r>
              <a:rPr lang="en-US" sz="5400" dirty="0" smtClean="0"/>
              <a:t>and the doctor said, </a:t>
            </a:r>
            <a:endParaRPr lang="en-US" sz="5400" dirty="0"/>
          </a:p>
        </p:txBody>
      </p:sp>
    </p:spTree>
  </p:cSld>
  <p:clrMapOvr>
    <a:masterClrMapping/>
  </p:clrMapOvr>
  <p:transition spd="med">
    <p:wipe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ringing-phone-outlin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648200"/>
            <a:ext cx="1143000" cy="914400"/>
          </a:xfrm>
          <a:prstGeom prst="rect">
            <a:avLst/>
          </a:prstGeom>
        </p:spPr>
      </p:pic>
      <p:pic>
        <p:nvPicPr>
          <p:cNvPr id="3" name="Picture 2" descr="300_3C3007lowr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3505200"/>
            <a:ext cx="1336178" cy="28194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0" y="304800"/>
            <a:ext cx="5943600" cy="28194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572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“No more monkeys jumping on the bed!”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f_monkey003_PRc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295400"/>
            <a:ext cx="1828800" cy="23749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8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little monkeys jumping on the bed,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80782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fell off and bumped</a:t>
            </a:r>
          </a:p>
          <a:p>
            <a:r>
              <a:rPr lang="en-US" sz="3200" dirty="0" smtClean="0"/>
              <a:t>his head!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706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Mama called the doctor </a:t>
            </a:r>
          </a:p>
          <a:p>
            <a:r>
              <a:rPr lang="en-US" sz="5400" dirty="0" smtClean="0"/>
              <a:t>and the doctor said, </a:t>
            </a:r>
            <a:endParaRPr lang="en-US" sz="5400" dirty="0"/>
          </a:p>
        </p:txBody>
      </p:sp>
    </p:spTree>
  </p:cSld>
  <p:clrMapOvr>
    <a:masterClrMapping/>
  </p:clrMapOvr>
  <p:transition spd="slow">
    <p:wipe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ringing-phone-outlin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648200"/>
            <a:ext cx="1143000" cy="914400"/>
          </a:xfrm>
          <a:prstGeom prst="rect">
            <a:avLst/>
          </a:prstGeom>
        </p:spPr>
      </p:pic>
      <p:pic>
        <p:nvPicPr>
          <p:cNvPr id="3" name="Picture 2" descr="300_3C3007lowr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3505200"/>
            <a:ext cx="1336178" cy="28194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0" y="304800"/>
            <a:ext cx="5943600" cy="28194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572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“No more monkeys jumping on the bed!”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16855" y="43934"/>
            <a:ext cx="55102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Graphics From the </a:t>
            </a:r>
            <a:r>
              <a:rPr kumimoji="0" lang="en-AU" sz="18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Pond http://frompond.blogspot.com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95600" y="762000"/>
            <a:ext cx="3948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Graphics also from </a:t>
            </a:r>
            <a:r>
              <a:rPr lang="en-US" dirty="0" smtClean="0">
                <a:hlinkClick r:id="rId4"/>
              </a:rPr>
              <a:t>The Graphics Factory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1371600"/>
            <a:ext cx="81534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Some or all of the graphics in this presentation came from </a:t>
            </a:r>
            <a:r>
              <a:rPr kumimoji="0" lang="en-AU" sz="1000" b="0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Graphics From the Pond and The Graphics Factory</a:t>
            </a: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It is a violation of copyright laws to remove the graphics from this presentation for other uses.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If you wish to use these graphics for yourself, you can find them by visiting http://frompond.blogspot.com and following the links provided to the graphics store.</a:t>
            </a:r>
            <a:endParaRPr kumimoji="0" 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Thank you for respecting copyright laws and the artists that created them.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gif_monkey001_PRc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29000" y="3657600"/>
            <a:ext cx="2240280" cy="2697480"/>
          </a:xfrm>
          <a:prstGeom prst="rect">
            <a:avLst/>
          </a:prstGeom>
        </p:spPr>
      </p:pic>
      <p:pic>
        <p:nvPicPr>
          <p:cNvPr id="6" name="Picture 5" descr="gif_monkey01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" y="1524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f_monkey003_PRc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1295400"/>
            <a:ext cx="1828800" cy="2374900"/>
          </a:xfrm>
          <a:prstGeom prst="rect">
            <a:avLst/>
          </a:prstGeom>
        </p:spPr>
      </p:pic>
      <p:pic>
        <p:nvPicPr>
          <p:cNvPr id="4" name="Picture 3" descr="gif_monkey004_PRc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29200" y="0"/>
            <a:ext cx="1722120" cy="2872740"/>
          </a:xfrm>
          <a:prstGeom prst="rect">
            <a:avLst/>
          </a:prstGeom>
        </p:spPr>
      </p:pic>
      <p:pic>
        <p:nvPicPr>
          <p:cNvPr id="5" name="Picture 4" descr="gif_monkey005_PRc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0" y="609600"/>
            <a:ext cx="1790700" cy="2827020"/>
          </a:xfrm>
          <a:prstGeom prst="rect">
            <a:avLst/>
          </a:prstGeom>
        </p:spPr>
      </p:pic>
      <p:pic>
        <p:nvPicPr>
          <p:cNvPr id="6" name="Picture 5" descr="gif_monkey006PR_c (1).gif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24600" y="838200"/>
            <a:ext cx="1501140" cy="2674620"/>
          </a:xfrm>
          <a:prstGeom prst="rect">
            <a:avLst/>
          </a:prstGeom>
        </p:spPr>
      </p:pic>
      <p:pic>
        <p:nvPicPr>
          <p:cNvPr id="7" name="Picture 6" descr="gif_monkey006PR_c.gif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447800"/>
            <a:ext cx="1501140" cy="26746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8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5 little monkeys jumping on the bed,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80782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fell off and bumped</a:t>
            </a:r>
          </a:p>
          <a:p>
            <a:r>
              <a:rPr lang="en-US" sz="3200" dirty="0" smtClean="0"/>
              <a:t>his head!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706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Mama called the doctor </a:t>
            </a:r>
          </a:p>
          <a:p>
            <a:r>
              <a:rPr lang="en-US" sz="5400" dirty="0" smtClean="0"/>
              <a:t>and the doctor said, </a:t>
            </a:r>
            <a:endParaRPr lang="en-US" sz="5400" dirty="0"/>
          </a:p>
        </p:txBody>
      </p:sp>
    </p:spTree>
  </p:cSld>
  <p:clrMapOvr>
    <a:masterClrMapping/>
  </p:clrMapOvr>
  <p:transition spd="med">
    <p:wipe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ringing-phone-outlin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648200"/>
            <a:ext cx="1143000" cy="914400"/>
          </a:xfrm>
          <a:prstGeom prst="rect">
            <a:avLst/>
          </a:prstGeom>
        </p:spPr>
      </p:pic>
      <p:pic>
        <p:nvPicPr>
          <p:cNvPr id="3" name="Picture 2" descr="300_3C3007lowr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3505200"/>
            <a:ext cx="1336178" cy="28194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0" y="304800"/>
            <a:ext cx="5943600" cy="28194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572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“No more monkeys jumping on the bed!”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f_monkey003_PRc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1295400"/>
            <a:ext cx="1828800" cy="2374900"/>
          </a:xfrm>
          <a:prstGeom prst="rect">
            <a:avLst/>
          </a:prstGeom>
        </p:spPr>
      </p:pic>
      <p:pic>
        <p:nvPicPr>
          <p:cNvPr id="4" name="Picture 3" descr="gif_monkey004_PRc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29200" y="0"/>
            <a:ext cx="1722120" cy="2872740"/>
          </a:xfrm>
          <a:prstGeom prst="rect">
            <a:avLst/>
          </a:prstGeom>
        </p:spPr>
      </p:pic>
      <p:pic>
        <p:nvPicPr>
          <p:cNvPr id="5" name="Picture 4" descr="gif_monkey005_PRc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0" y="609600"/>
            <a:ext cx="1790700" cy="2827020"/>
          </a:xfrm>
          <a:prstGeom prst="rect">
            <a:avLst/>
          </a:prstGeom>
        </p:spPr>
      </p:pic>
      <p:pic>
        <p:nvPicPr>
          <p:cNvPr id="7" name="Picture 6" descr="gif_monkey006PR_c.gif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447800"/>
            <a:ext cx="1501140" cy="26746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8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4 little monkeys jumping on the bed,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80782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fell off and bumped</a:t>
            </a:r>
          </a:p>
          <a:p>
            <a:r>
              <a:rPr lang="en-US" sz="3200" dirty="0" smtClean="0"/>
              <a:t>his head!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706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Mama called the doctor </a:t>
            </a:r>
          </a:p>
          <a:p>
            <a:r>
              <a:rPr lang="en-US" sz="5400" dirty="0" smtClean="0"/>
              <a:t>and the doctor said, </a:t>
            </a:r>
            <a:endParaRPr lang="en-US" sz="5400" dirty="0"/>
          </a:p>
        </p:txBody>
      </p:sp>
    </p:spTree>
  </p:cSld>
  <p:clrMapOvr>
    <a:masterClrMapping/>
  </p:clrMapOvr>
  <p:transition spd="med">
    <p:wipe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if_ringing-phone-outline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38600" y="4648200"/>
            <a:ext cx="1143000" cy="914400"/>
          </a:xfrm>
          <a:prstGeom prst="rect">
            <a:avLst/>
          </a:prstGeom>
        </p:spPr>
      </p:pic>
      <p:pic>
        <p:nvPicPr>
          <p:cNvPr id="3" name="Picture 2" descr="300_3C3007lowres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3505200"/>
            <a:ext cx="1336178" cy="2819400"/>
          </a:xfrm>
          <a:prstGeom prst="rect">
            <a:avLst/>
          </a:prstGeom>
        </p:spPr>
      </p:pic>
      <p:sp>
        <p:nvSpPr>
          <p:cNvPr id="4" name="Rounded Rectangular Callout 3"/>
          <p:cNvSpPr/>
          <p:nvPr/>
        </p:nvSpPr>
        <p:spPr>
          <a:xfrm>
            <a:off x="1524000" y="304800"/>
            <a:ext cx="5943600" cy="2819400"/>
          </a:xfrm>
          <a:prstGeom prst="wedgeRound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76400" y="457200"/>
            <a:ext cx="556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solidFill>
                  <a:srgbClr val="7030A0"/>
                </a:solidFill>
              </a:rPr>
              <a:t>“No more monkeys jumping on the bed!”</a:t>
            </a:r>
            <a:endParaRPr lang="en-US" sz="5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if_monkey003_PRc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66800" y="1295400"/>
            <a:ext cx="1828800" cy="2374900"/>
          </a:xfrm>
          <a:prstGeom prst="rect">
            <a:avLst/>
          </a:prstGeom>
        </p:spPr>
      </p:pic>
      <p:pic>
        <p:nvPicPr>
          <p:cNvPr id="5" name="Picture 4" descr="gif_monkey005_PRc.gif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0" y="609600"/>
            <a:ext cx="1790700" cy="2827020"/>
          </a:xfrm>
          <a:prstGeom prst="rect">
            <a:avLst/>
          </a:prstGeom>
        </p:spPr>
      </p:pic>
      <p:pic>
        <p:nvPicPr>
          <p:cNvPr id="7" name="Picture 6" descr="gif_monkey006PR_c.gif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447800"/>
            <a:ext cx="1501140" cy="267462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228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 little monkeys jumping on the bed,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5334000" y="5780782"/>
            <a:ext cx="381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 fell off and bumped</a:t>
            </a:r>
          </a:p>
          <a:p>
            <a:r>
              <a:rPr lang="en-US" sz="3200" dirty="0" smtClean="0"/>
              <a:t>his head!</a:t>
            </a:r>
            <a:endParaRPr lang="en-US" sz="32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85800"/>
            <a:ext cx="70634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Mama called the doctor </a:t>
            </a:r>
          </a:p>
          <a:p>
            <a:r>
              <a:rPr lang="en-US" sz="5400" dirty="0" smtClean="0"/>
              <a:t>and the doctor said, </a:t>
            </a:r>
            <a:endParaRPr lang="en-US" sz="5400" dirty="0"/>
          </a:p>
        </p:txBody>
      </p:sp>
    </p:spTree>
  </p:cSld>
  <p:clrMapOvr>
    <a:masterClrMapping/>
  </p:clrMapOvr>
  <p:transition spd="med">
    <p:wipe dir="r"/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361</Words>
  <Application>Microsoft Office PowerPoint</Application>
  <PresentationFormat>如螢幕大小 (4:3)</PresentationFormat>
  <Paragraphs>58</Paragraphs>
  <Slides>17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Office Theme</vt:lpstr>
      <vt:lpstr>5 Little Monkeys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Little Monkeys</dc:title>
  <dc:creator>cost</dc:creator>
  <cp:lastModifiedBy>user</cp:lastModifiedBy>
  <cp:revision>18</cp:revision>
  <dcterms:created xsi:type="dcterms:W3CDTF">2012-07-08T16:54:36Z</dcterms:created>
  <dcterms:modified xsi:type="dcterms:W3CDTF">2019-10-05T06:55:58Z</dcterms:modified>
</cp:coreProperties>
</file>