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23551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482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089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185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983433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9955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38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5612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66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50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7255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50E884B-82C7-4237-88BC-0F1AED290853}" type="datetimeFigureOut">
              <a:rPr lang="zh-TW" altLang="en-US" smtClean="0"/>
              <a:t>2021/3/11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11D301B-228E-4EFB-889C-47C81205663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187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C1DB80-3872-4956-89FE-68C8DC03C3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戶外教學注意事項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DF805CC-F23D-40C2-B854-BBD382977F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3558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7E35BD-92BA-4BA9-B74E-300CA6F09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服裝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0F3BD96-D6DC-47B9-AB7A-1F978C68A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班服，長褲</a:t>
            </a:r>
            <a:endParaRPr lang="en-US" altLang="zh-TW" sz="3200" dirty="0"/>
          </a:p>
          <a:p>
            <a:r>
              <a:rPr lang="zh-TW" altLang="en-US" sz="3200" dirty="0"/>
              <a:t>運動鞋，不要涼鞋或脫鞋。</a:t>
            </a:r>
            <a:endParaRPr lang="en-US" altLang="zh-TW" sz="3200" dirty="0"/>
          </a:p>
          <a:p>
            <a:r>
              <a:rPr lang="zh-TW" altLang="en-US" sz="3200" dirty="0"/>
              <a:t>帽子或其他遮陽工具</a:t>
            </a:r>
          </a:p>
        </p:txBody>
      </p:sp>
    </p:spTree>
    <p:extLst>
      <p:ext uri="{BB962C8B-B14F-4D97-AF65-F5344CB8AC3E}">
        <p14:creationId xmlns:p14="http://schemas.microsoft.com/office/powerpoint/2010/main" val="1858140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FB98DE-6F65-4337-8D72-56B39CF3B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車上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05B76D-2410-4872-AB64-8716F98E3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7060"/>
            <a:ext cx="9601200" cy="4420340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200" dirty="0"/>
              <a:t>上車請排隊，不要推擠。</a:t>
            </a:r>
            <a:endParaRPr lang="en-US" altLang="zh-TW" sz="3200" dirty="0"/>
          </a:p>
          <a:p>
            <a:r>
              <a:rPr lang="zh-TW" altLang="en-US" sz="3200" dirty="0"/>
              <a:t>車上請按照隨車老師規定就坐，不要一直想往後面。</a:t>
            </a:r>
            <a:endParaRPr lang="en-US" altLang="zh-TW" sz="3200" dirty="0"/>
          </a:p>
          <a:p>
            <a:r>
              <a:rPr lang="zh-TW" altLang="en-US" sz="3200" dirty="0"/>
              <a:t>請繫上安全帶。</a:t>
            </a:r>
            <a:endParaRPr lang="en-US" altLang="zh-TW" sz="3200" dirty="0"/>
          </a:p>
          <a:p>
            <a:r>
              <a:rPr lang="zh-TW" altLang="en-US" sz="3200" dirty="0"/>
              <a:t>當隨車老師說話時請認真聆聽。</a:t>
            </a:r>
            <a:endParaRPr lang="en-US" altLang="zh-TW" sz="3200" dirty="0"/>
          </a:p>
          <a:p>
            <a:r>
              <a:rPr lang="zh-TW" altLang="en-US" sz="3200" dirty="0"/>
              <a:t>不要離開座位，起立，轉身。</a:t>
            </a:r>
            <a:endParaRPr lang="en-US" altLang="zh-TW" sz="3200" dirty="0"/>
          </a:p>
          <a:p>
            <a:r>
              <a:rPr lang="zh-TW" altLang="en-US" sz="3200" dirty="0"/>
              <a:t>請適當的飲食，尤其是喝水。垃圾請自己放進包包。</a:t>
            </a:r>
            <a:endParaRPr lang="en-US" altLang="zh-TW" sz="3200" dirty="0"/>
          </a:p>
          <a:p>
            <a:r>
              <a:rPr lang="zh-TW" altLang="en-US" sz="3200" dirty="0"/>
              <a:t>不要一直玩手機，以免沒電。</a:t>
            </a:r>
            <a:endParaRPr lang="en-US" altLang="zh-TW" sz="3200" dirty="0"/>
          </a:p>
          <a:p>
            <a:r>
              <a:rPr lang="zh-TW" altLang="en-US" sz="3200" dirty="0"/>
              <a:t>如果有特殊狀況，請舉手告訴隨車老師。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27802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16B00F-2069-491B-B3A2-674B8EFC6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參觀時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9BF19B5-9112-4FC2-960B-EEA276FDB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29305"/>
            <a:ext cx="9601200" cy="514904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200" dirty="0">
                <a:latin typeface="+mj-ea"/>
                <a:ea typeface="+mj-ea"/>
              </a:rPr>
              <a:t>下車前檢查隨身包包，該帶的東西帶下去（午餐、筆記本），下車時請迅速，不推擠，</a:t>
            </a:r>
            <a:r>
              <a:rPr lang="zh-TW" altLang="en-US" sz="3200" dirty="0">
                <a:solidFill>
                  <a:srgbClr val="FF0000"/>
                </a:solidFill>
                <a:latin typeface="+mj-ea"/>
                <a:ea typeface="+mj-ea"/>
              </a:rPr>
              <a:t>往黃老師的方向</a:t>
            </a:r>
            <a:r>
              <a:rPr lang="zh-TW" altLang="en-US" sz="3200" dirty="0">
                <a:latin typeface="+mj-ea"/>
                <a:ea typeface="+mj-ea"/>
              </a:rPr>
              <a:t>集合。</a:t>
            </a:r>
            <a:endParaRPr lang="en-US" altLang="zh-TW" sz="3200" dirty="0">
              <a:latin typeface="+mj-ea"/>
              <a:ea typeface="+mj-ea"/>
            </a:endParaRPr>
          </a:p>
          <a:p>
            <a:r>
              <a:rPr lang="zh-TW" altLang="en-US" sz="3200" dirty="0">
                <a:latin typeface="+mj-ea"/>
                <a:ea typeface="+mj-ea"/>
              </a:rPr>
              <a:t>筆記重點放在聽完後想到什麼，不用抄下全部。</a:t>
            </a:r>
            <a:endParaRPr lang="en-US" altLang="zh-TW" sz="3200" dirty="0">
              <a:latin typeface="+mj-ea"/>
              <a:ea typeface="+mj-ea"/>
            </a:endParaRPr>
          </a:p>
          <a:p>
            <a:r>
              <a:rPr lang="zh-TW" altLang="en-US" sz="3200" dirty="0">
                <a:latin typeface="+mj-ea"/>
                <a:ea typeface="+mj-ea"/>
              </a:rPr>
              <a:t>前方領隊講解時，請注意聆聽，不要東張西望，不要講話，有問題請在領隊講解告一段落再舉手，不要中途打斷。</a:t>
            </a:r>
            <a:endParaRPr lang="en-US" altLang="zh-TW" sz="3200" dirty="0">
              <a:latin typeface="+mj-ea"/>
              <a:ea typeface="+mj-ea"/>
            </a:endParaRPr>
          </a:p>
          <a:p>
            <a:r>
              <a:rPr lang="zh-TW" altLang="en-US" sz="3200" dirty="0">
                <a:latin typeface="+mj-ea"/>
                <a:ea typeface="+mj-ea"/>
              </a:rPr>
              <a:t>拍照請在講解後。</a:t>
            </a:r>
            <a:endParaRPr lang="en-US" altLang="zh-TW" sz="3200" dirty="0">
              <a:latin typeface="+mj-ea"/>
              <a:ea typeface="+mj-ea"/>
            </a:endParaRPr>
          </a:p>
          <a:p>
            <a:r>
              <a:rPr lang="zh-TW" altLang="en-US" sz="3200" dirty="0">
                <a:latin typeface="+mj-ea"/>
                <a:ea typeface="+mj-ea"/>
              </a:rPr>
              <a:t>跟好隊伍，不要跟錯或隨意離隊。</a:t>
            </a:r>
            <a:endParaRPr lang="en-US" altLang="zh-TW" sz="3200" dirty="0">
              <a:latin typeface="+mj-ea"/>
              <a:ea typeface="+mj-ea"/>
            </a:endParaRPr>
          </a:p>
          <a:p>
            <a:r>
              <a:rPr lang="zh-TW" altLang="en-US" sz="3200" dirty="0">
                <a:latin typeface="+mj-ea"/>
                <a:ea typeface="+mj-ea"/>
              </a:rPr>
              <a:t>有特殊需求請告訴老師。</a:t>
            </a:r>
          </a:p>
        </p:txBody>
      </p:sp>
    </p:spTree>
    <p:extLst>
      <p:ext uri="{BB962C8B-B14F-4D97-AF65-F5344CB8AC3E}">
        <p14:creationId xmlns:p14="http://schemas.microsoft.com/office/powerpoint/2010/main" val="1838633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FCDB2B-CCA0-4A03-B95E-443225A0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必須帶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57CFD1-8478-4389-8F12-3BCF9A2EC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3592"/>
            <a:ext cx="9601200" cy="4313808"/>
          </a:xfrm>
        </p:spPr>
        <p:txBody>
          <a:bodyPr>
            <a:normAutofit/>
          </a:bodyPr>
          <a:lstStyle/>
          <a:p>
            <a:r>
              <a:rPr lang="zh-TW" altLang="en-US" sz="3500" b="0" i="0" dirty="0">
                <a:solidFill>
                  <a:srgbClr val="333333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健保卡、個人藥品隨身攜帶</a:t>
            </a:r>
            <a:r>
              <a:rPr lang="zh-TW" altLang="en-US" sz="2800" b="0" i="0" dirty="0">
                <a:solidFill>
                  <a:srgbClr val="333333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（</a:t>
            </a:r>
            <a:r>
              <a:rPr lang="zh-TW" altLang="en-US" sz="3000" b="0" i="0" dirty="0">
                <a:solidFill>
                  <a:srgbClr val="FF0000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暈車藥要記得提早吃</a:t>
            </a:r>
            <a:r>
              <a:rPr lang="zh-TW" altLang="en-US" sz="2800" b="0" i="0" dirty="0">
                <a:solidFill>
                  <a:srgbClr val="333333"/>
                </a:solidFill>
                <a:effectLst/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）</a:t>
            </a:r>
            <a:endParaRPr lang="en-US" altLang="zh-TW" sz="2800" b="0" i="0" dirty="0">
              <a:solidFill>
                <a:srgbClr val="333333"/>
              </a:solidFill>
              <a:effectLst/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sz="3200" dirty="0"/>
              <a:t>午餐</a:t>
            </a:r>
            <a:endParaRPr lang="en-US" altLang="zh-TW" sz="3200" dirty="0"/>
          </a:p>
          <a:p>
            <a:r>
              <a:rPr lang="zh-TW" altLang="en-US" sz="3200" dirty="0"/>
              <a:t>水</a:t>
            </a:r>
            <a:endParaRPr lang="en-US" altLang="zh-TW" sz="3200" dirty="0"/>
          </a:p>
          <a:p>
            <a:r>
              <a:rPr lang="zh-TW" altLang="en-US" sz="3200" dirty="0"/>
              <a:t>筆記本</a:t>
            </a:r>
            <a:endParaRPr lang="en-US" altLang="zh-TW" sz="3200" dirty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7195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981E6C-6E3B-4A67-9689-1F31B1063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可以帶（自行保管）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F33E30-1BEA-48E4-9FCA-ED981B5BF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金錢，不要超過</a:t>
            </a:r>
            <a:r>
              <a:rPr lang="en-US" altLang="zh-TW" sz="3600" dirty="0"/>
              <a:t>500</a:t>
            </a:r>
          </a:p>
          <a:p>
            <a:r>
              <a:rPr lang="zh-TW" altLang="en-US" sz="3600" dirty="0"/>
              <a:t>手機</a:t>
            </a:r>
            <a:endParaRPr lang="en-US" altLang="zh-TW" sz="3600" dirty="0"/>
          </a:p>
          <a:p>
            <a:r>
              <a:rPr lang="zh-TW" altLang="en-US" sz="3600" dirty="0"/>
              <a:t>照相機</a:t>
            </a:r>
            <a:endParaRPr lang="en-US" altLang="zh-TW" sz="3600" dirty="0"/>
          </a:p>
          <a:p>
            <a:r>
              <a:rPr lang="zh-TW" altLang="en-US" sz="3600" dirty="0"/>
              <a:t>隨身聽（只能在車上使用，下車不准使用）</a:t>
            </a:r>
          </a:p>
          <a:p>
            <a:endParaRPr lang="en-US" altLang="zh-TW" sz="3600" dirty="0"/>
          </a:p>
          <a:p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64202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B281D5-FCEC-4401-9A7D-4D6EB766C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不可以帶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7790F7-A561-4B1E-A1E5-47799A7D2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5635"/>
            <a:ext cx="9601200" cy="4171765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飲料（只有水可以，只有水可以，只有水可以，只有水可以，只有水可以）</a:t>
            </a:r>
            <a:endParaRPr lang="en-US" altLang="zh-TW" sz="2800" dirty="0"/>
          </a:p>
          <a:p>
            <a:r>
              <a:rPr lang="zh-TW" altLang="en-US" sz="2800" dirty="0"/>
              <a:t>大量零食（每人只准</a:t>
            </a:r>
            <a:r>
              <a:rPr lang="en-US" altLang="zh-TW" sz="2800" dirty="0"/>
              <a:t>2</a:t>
            </a:r>
            <a:r>
              <a:rPr lang="zh-TW" altLang="en-US" sz="2800" dirty="0"/>
              <a:t>包）</a:t>
            </a:r>
            <a:endParaRPr lang="en-US" altLang="zh-TW" sz="2800" dirty="0"/>
          </a:p>
          <a:p>
            <a:r>
              <a:rPr lang="zh-TW" altLang="en-US" sz="2800" dirty="0"/>
              <a:t>口香糖</a:t>
            </a: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560008737"/>
      </p:ext>
    </p:extLst>
  </p:cSld>
  <p:clrMapOvr>
    <a:masterClrMapping/>
  </p:clrMapOvr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21</TotalTime>
  <Words>291</Words>
  <Application>Microsoft Office PowerPoint</Application>
  <PresentationFormat>寬螢幕</PresentationFormat>
  <Paragraphs>35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Microsoft JhengHei UI</vt:lpstr>
      <vt:lpstr>微軟正黑體</vt:lpstr>
      <vt:lpstr>Franklin Gothic Book</vt:lpstr>
      <vt:lpstr>裁剪</vt:lpstr>
      <vt:lpstr>戶外教學注意事項</vt:lpstr>
      <vt:lpstr>服裝</vt:lpstr>
      <vt:lpstr>車上</vt:lpstr>
      <vt:lpstr>參觀時</vt:lpstr>
      <vt:lpstr>必須帶</vt:lpstr>
      <vt:lpstr>可以帶（自行保管）</vt:lpstr>
      <vt:lpstr>不可以帶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戶外教學注意事項</dc:title>
  <dc:creator>黃琮良</dc:creator>
  <cp:lastModifiedBy>黃琮良</cp:lastModifiedBy>
  <cp:revision>4</cp:revision>
  <dcterms:created xsi:type="dcterms:W3CDTF">2021-03-11T03:23:08Z</dcterms:created>
  <dcterms:modified xsi:type="dcterms:W3CDTF">2021-03-11T03:44:48Z</dcterms:modified>
</cp:coreProperties>
</file>