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30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69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95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34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77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82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41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262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18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565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85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EF5EA-EBA4-43DA-B2C4-C9E777A314AE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CDA7E-109C-4C2A-8B4E-0F4CCA8B7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22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</p:spPr>
      </p:pic>
      <p:sp>
        <p:nvSpPr>
          <p:cNvPr id="5" name="矩形 4"/>
          <p:cNvSpPr/>
          <p:nvPr/>
        </p:nvSpPr>
        <p:spPr>
          <a:xfrm>
            <a:off x="764704" y="232351"/>
            <a:ext cx="5112568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400" b="1" dirty="0" smtClean="0">
                <a:solidFill>
                  <a:srgbClr val="FFC000"/>
                </a:solidFill>
              </a:rPr>
              <a:t>孩子最需要哪些教育？</a:t>
            </a:r>
            <a:endParaRPr lang="en-US" altLang="zh-TW" sz="2400" b="1" dirty="0" smtClean="0">
              <a:solidFill>
                <a:srgbClr val="FFC000"/>
              </a:solidFill>
            </a:endParaRPr>
          </a:p>
          <a:p>
            <a:endParaRPr lang="en-US" altLang="zh-TW" dirty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培養他們的愛心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媽媽們有必要向孩子說明，親切有禮地待人接物與學業方面出類拔萃同樣的重要。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那些在情感方面得到培養的孩子情感智商往往出眾，他擁有較高的協調自己與他人需要的能力，這類人更容易在生活中遙遙領先。貝爾實驗室所進行的一系列調查表明：成果豐富的工程師往往是情商而非智商最高。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tips</a:t>
            </a:r>
            <a:r>
              <a:rPr lang="zh-TW" altLang="en-US" dirty="0" smtClean="0"/>
              <a:t>：媽媽通常需要培養孩子們的交友技巧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一位朋友說他還是個孩子時，他曾在交友方面遇到困難。當時一位隊友受傷了，這位朋友的媽媽堅持要他打個電話，問問那個男孩感覺怎樣。“媽媽，”他反對道，“他甚至不知道我是誰。”“他會知道的。”他的媽媽回答道。這個電話標志著親密友誼的開始。“我的媽媽讓我明白：友誼起源於你對他人所表示的關切而不是要他人對你表示關切”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953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04"/>
            <a:ext cx="6858000" cy="9036496"/>
          </a:xfrm>
        </p:spPr>
      </p:pic>
      <p:sp>
        <p:nvSpPr>
          <p:cNvPr id="5" name="矩形 4"/>
          <p:cNvSpPr/>
          <p:nvPr/>
        </p:nvSpPr>
        <p:spPr>
          <a:xfrm>
            <a:off x="548680" y="232351"/>
            <a:ext cx="53285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多一些表揚和鼓勵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我們都知道表揚能使人創造奇跡，過多的批評會導致孩子自責，使他們會為了獲得成功而作一些冒險。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表揚也有正確的方法與錯誤的方法。大多數父母在批評孩子時可以細數總總，而在表揚時卻言語含糊──“你是個了不起的孩子”這種評價會使片刻的光彩頓然消逝。因此表楊應具體些，與其說“你很勇敢”不如說“我為你摔倒了以後仍然爬上車而感到自豪。”這樣明確地說明了為什麼這種行為值得表揚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每個人都有一個“要害區”，這個區域一旦受到表揚會收到意想不到的效果。作為媽媽，你可能比誰都了解對於你的孩子來說什麼是重要的──可能是音樂、體育或某一課程，如果你不了解，問一問沒什麼不對。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其次，由於孩子們來說，一段時間內只能吸收有限的表揚，因此小量而頻繁地給予一些表揚。一分鐘一百次鼓勵勝過一次作一百分鐘的表揚。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146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</p:spPr>
      </p:pic>
      <p:sp>
        <p:nvSpPr>
          <p:cNvPr id="5" name="矩形 4"/>
          <p:cNvSpPr/>
          <p:nvPr/>
        </p:nvSpPr>
        <p:spPr>
          <a:xfrm>
            <a:off x="692696" y="1340346"/>
            <a:ext cx="48965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將界限適當放寬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隨著孩子的成長，界限自然要放寬些。尤其是男孩子，他們想與媽媽保持一定的距離。心理學家埃文索</a:t>
            </a:r>
            <a:r>
              <a:rPr lang="en-US" altLang="zh-TW" dirty="0" smtClean="0"/>
              <a:t>-</a:t>
            </a:r>
            <a:r>
              <a:rPr lang="zh-TW" altLang="en-US" dirty="0" smtClean="0"/>
              <a:t>貝斯索曾描寫道：男孩子們第一次碰到玩具卡車時，心裡就響起車子開動的轟鳴聲，這是與生俱來的，他們想冒險並表現他們所見過的男子漢的力量。隨著男孩子的長大，他們的界限也應適當地放寬些，作母親的既不要感到自己被拋棄了，也不要感到自己很懦弱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媽媽是孩子們巨大的鼓勵之源。心理學家埃頓</a:t>
            </a:r>
            <a:r>
              <a:rPr lang="en-US" altLang="zh-TW" dirty="0" smtClean="0"/>
              <a:t>-</a:t>
            </a:r>
            <a:r>
              <a:rPr lang="zh-TW" altLang="en-US" dirty="0" smtClean="0"/>
              <a:t>萃絲在調查了</a:t>
            </a:r>
            <a:r>
              <a:rPr lang="en-US" altLang="zh-TW" dirty="0" smtClean="0"/>
              <a:t>250</a:t>
            </a:r>
            <a:r>
              <a:rPr lang="zh-TW" altLang="en-US" dirty="0" smtClean="0"/>
              <a:t>個學齡兒童后發現：近一半的孩子更想獲得一份媽媽而不是父親的工作。其中一個原因，貝斯索推測道：孩子們更想了解他們媽媽所做的事並想參觀他們媽媽的工作地。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651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512"/>
            <a:ext cx="6858000" cy="8964488"/>
          </a:xfrm>
        </p:spPr>
      </p:pic>
      <p:sp>
        <p:nvSpPr>
          <p:cNvPr id="5" name="矩形 4"/>
          <p:cNvSpPr/>
          <p:nvPr/>
        </p:nvSpPr>
        <p:spPr>
          <a:xfrm>
            <a:off x="692696" y="-1291143"/>
            <a:ext cx="4450804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六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與孩子一起玩耍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在短時間內，媽媽們通常關注所謂重要的事──捕捉孩子們的情況，輔導功課。然而在我們這個生活節奏緊張的社會裡，孩子們渴望的不僅僅是這些，他們更希望與媽媽一起共度美好時光。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一位朋友允許她的孩子們與他們的朋友在廚房打鬧，玩具、顏料與泥土不時地飛落到食物里。幾年以後，她上大學的兒子帶了一位老朋友回家吃飯。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“我總想能來你們家實在太好了，”那位朋友說，“我們曾在這裡擁有歡聲笑語──湯里也飄落著玩具。”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　　</a:t>
            </a:r>
          </a:p>
          <a:p>
            <a:r>
              <a:rPr lang="zh-TW" altLang="en-US" dirty="0" smtClean="0"/>
              <a:t>　　培養優秀的孩子就從以上六種教育開始吧，讓孩子富有愛心，多給孩子一些表揚和鼓勵，能夠大膽和孩子談論一些敏感話題，在某些是非問題上給孩子指明方向，做孩子的好朋友能和孩子快樂的玩在一起。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en-US" altLang="zh-TW" dirty="0" smtClean="0"/>
              <a:t>---</a:t>
            </a:r>
          </a:p>
          <a:p>
            <a:r>
              <a:rPr lang="zh-TW" altLang="en-US" dirty="0" smtClean="0"/>
              <a:t>資料來源：孩子最需要哪些教育？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496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237</Words>
  <Application>Microsoft Office PowerPoint</Application>
  <PresentationFormat>如螢幕大小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test</dc:creator>
  <cp:lastModifiedBy>test</cp:lastModifiedBy>
  <cp:revision>1</cp:revision>
  <dcterms:created xsi:type="dcterms:W3CDTF">2017-03-07T09:54:39Z</dcterms:created>
  <dcterms:modified xsi:type="dcterms:W3CDTF">2017-03-07T10:03:16Z</dcterms:modified>
</cp:coreProperties>
</file>