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handoutMasterIdLst>
    <p:handoutMasterId r:id="rId36"/>
  </p:handoutMasterIdLst>
  <p:sldIdLst>
    <p:sldId id="359" r:id="rId2"/>
    <p:sldId id="361" r:id="rId3"/>
    <p:sldId id="360" r:id="rId4"/>
    <p:sldId id="451" r:id="rId5"/>
    <p:sldId id="448" r:id="rId6"/>
    <p:sldId id="362" r:id="rId7"/>
    <p:sldId id="449" r:id="rId8"/>
    <p:sldId id="450" r:id="rId9"/>
    <p:sldId id="363" r:id="rId10"/>
    <p:sldId id="447" r:id="rId11"/>
    <p:sldId id="446" r:id="rId12"/>
    <p:sldId id="455" r:id="rId13"/>
    <p:sldId id="454" r:id="rId14"/>
    <p:sldId id="456" r:id="rId15"/>
    <p:sldId id="457" r:id="rId16"/>
    <p:sldId id="458" r:id="rId17"/>
    <p:sldId id="365" r:id="rId18"/>
    <p:sldId id="366" r:id="rId19"/>
    <p:sldId id="364" r:id="rId20"/>
    <p:sldId id="367" r:id="rId21"/>
    <p:sldId id="368" r:id="rId22"/>
    <p:sldId id="371" r:id="rId23"/>
    <p:sldId id="372" r:id="rId24"/>
    <p:sldId id="369" r:id="rId25"/>
    <p:sldId id="370" r:id="rId26"/>
    <p:sldId id="459" r:id="rId27"/>
    <p:sldId id="460" r:id="rId28"/>
    <p:sldId id="461" r:id="rId29"/>
    <p:sldId id="462" r:id="rId30"/>
    <p:sldId id="463" r:id="rId31"/>
    <p:sldId id="464" r:id="rId32"/>
    <p:sldId id="465" r:id="rId33"/>
    <p:sldId id="466" r:id="rId34"/>
  </p:sldIdLst>
  <p:sldSz cx="12192000" cy="6858000"/>
  <p:notesSz cx="6797675" cy="9926638"/>
  <p:defaultTex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3C1A56"/>
    <a:srgbClr val="FF0066"/>
    <a:srgbClr val="FF3300"/>
    <a:srgbClr val="FF99CC"/>
    <a:srgbClr val="FFFFCC"/>
    <a:srgbClr val="99CC00"/>
    <a:srgbClr val="669900"/>
    <a:srgbClr val="E6E6E6"/>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1" autoAdjust="0"/>
    <p:restoredTop sz="95316" autoAdjust="0"/>
  </p:normalViewPr>
  <p:slideViewPr>
    <p:cSldViewPr snapToGrid="0">
      <p:cViewPr varScale="1">
        <p:scale>
          <a:sx n="80" d="100"/>
          <a:sy n="80" d="100"/>
        </p:scale>
        <p:origin x="739"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00" d="100"/>
          <a:sy n="100" d="100"/>
        </p:scale>
        <p:origin x="2802"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chemeClr val="accent1">
            <a:lumMod val="90000"/>
          </a:schemeClr>
        </a:solidFill>
      </dgm:spPr>
      <dgm:t>
        <a:bodyPr/>
        <a:lstStyle/>
        <a:p>
          <a:pPr algn="ctr"/>
          <a:r>
            <a:rPr lang="zh-TW" altLang="en-US" sz="1600" dirty="0">
              <a:solidFill>
                <a:srgbClr val="FFFFCC"/>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chemeClr val="accent1">
            <a:lumMod val="90000"/>
          </a:schemeClr>
        </a:solidFill>
      </dgm:spPr>
      <dgm:t>
        <a:bodyPr/>
        <a:lstStyle/>
        <a:p>
          <a:pPr algn="ctr"/>
          <a:r>
            <a:rPr lang="zh-TW" altLang="en-US" sz="1600" dirty="0">
              <a:solidFill>
                <a:srgbClr val="FFFFCC"/>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chemeClr val="accent1">
            <a:lumMod val="90000"/>
          </a:schemeClr>
        </a:solidFill>
      </dgm:spPr>
      <dgm:t>
        <a:bodyPr/>
        <a:lstStyle/>
        <a:p>
          <a:pPr algn="ctr"/>
          <a:r>
            <a:rPr lang="zh-TW" altLang="en-US" sz="1600" dirty="0">
              <a:solidFill>
                <a:srgbClr val="FFFFCC"/>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chemeClr val="accent2">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8303592-7C26-4A9B-B922-21DC8F7A38AB}" type="doc">
      <dgm:prSet loTypeId="urn:microsoft.com/office/officeart/2005/8/layout/matrix1" loCatId="matrix" qsTypeId="urn:microsoft.com/office/officeart/2005/8/quickstyle/3d3" qsCatId="3D" csTypeId="urn:microsoft.com/office/officeart/2005/8/colors/colorful5" csCatId="colorful" phldr="1"/>
      <dgm:spPr/>
      <dgm:t>
        <a:bodyPr/>
        <a:lstStyle/>
        <a:p>
          <a:endParaRPr lang="zh-TW" altLang="en-US"/>
        </a:p>
      </dgm:t>
    </dgm:pt>
    <dgm:pt modelId="{BC9E8E1E-8F46-4C3F-AF47-7B2C9DA9C040}">
      <dgm:prSet phldrT="[文字]" custT="1"/>
      <dgm:spPr>
        <a:solidFill>
          <a:srgbClr val="FFFF99"/>
        </a:solidFill>
        <a:ln w="38100" cmpd="thickThin">
          <a:solidFill>
            <a:srgbClr val="7030A0"/>
          </a:solidFill>
        </a:ln>
      </dgm:spPr>
      <dgm:t>
        <a:bodyPr/>
        <a:lstStyle/>
        <a:p>
          <a:pPr algn="ctr"/>
          <a:r>
            <a:rPr lang="zh-TW" altLang="en-US" sz="3200" dirty="0">
              <a:solidFill>
                <a:schemeClr val="tx1"/>
              </a:solidFill>
              <a:latin typeface="標楷體" panose="03000509000000000000" pitchFamily="65" charset="-120"/>
              <a:ea typeface="標楷體" panose="03000509000000000000" pitchFamily="65" charset="-120"/>
            </a:rPr>
            <a:t>學務處</a:t>
          </a:r>
          <a:endParaRPr lang="en-US" altLang="zh-TW" sz="3200" dirty="0">
            <a:solidFill>
              <a:schemeClr val="tx1"/>
            </a:solidFill>
            <a:latin typeface="標楷體" panose="03000509000000000000" pitchFamily="65" charset="-120"/>
            <a:ea typeface="標楷體" panose="03000509000000000000" pitchFamily="65" charset="-120"/>
          </a:endParaRPr>
        </a:p>
        <a:p>
          <a:pPr algn="ctr"/>
          <a:r>
            <a:rPr lang="zh-TW" altLang="en-US" sz="3200" dirty="0">
              <a:solidFill>
                <a:schemeClr val="tx1"/>
              </a:solidFill>
              <a:latin typeface="標楷體" panose="03000509000000000000" pitchFamily="65" charset="-120"/>
              <a:ea typeface="標楷體" panose="03000509000000000000" pitchFamily="65" charset="-120"/>
            </a:rPr>
            <a:t>業務介紹</a:t>
          </a:r>
        </a:p>
      </dgm:t>
    </dgm:pt>
    <dgm:pt modelId="{52E40CB4-D5CC-4FC9-B73C-BA24165BB74B}" type="parTrans" cxnId="{91C586C7-A4B2-40D5-9910-CED1EE7178AB}">
      <dgm:prSet/>
      <dgm:spPr/>
      <dgm:t>
        <a:bodyPr/>
        <a:lstStyle/>
        <a:p>
          <a:endParaRPr lang="zh-TW" altLang="en-US"/>
        </a:p>
      </dgm:t>
    </dgm:pt>
    <dgm:pt modelId="{E61D3924-99C0-4130-95D9-3FB601E8F424}" type="sibTrans" cxnId="{91C586C7-A4B2-40D5-9910-CED1EE7178AB}">
      <dgm:prSet/>
      <dgm:spPr/>
      <dgm:t>
        <a:bodyPr/>
        <a:lstStyle/>
        <a:p>
          <a:endParaRPr lang="zh-TW" altLang="en-US"/>
        </a:p>
      </dgm:t>
    </dgm:pt>
    <dgm:pt modelId="{69C97792-E7A2-439D-8661-B8FE60D91D0F}">
      <dgm:prSet phldrT="[文字]" custT="1"/>
      <dgm:spPr>
        <a:solidFill>
          <a:srgbClr val="CCECFF"/>
        </a:solidFill>
        <a:ln>
          <a:solidFill>
            <a:schemeClr val="tx2"/>
          </a:solidFill>
        </a:ln>
      </dgm:spPr>
      <dgm:t>
        <a:bodyPr/>
        <a:lstStyle/>
        <a:p>
          <a:pPr algn="ctr"/>
          <a:endParaRPr lang="en-US" altLang="zh-TW" sz="2400" b="1" dirty="0">
            <a:ln>
              <a:noFill/>
            </a:ln>
            <a:solidFill>
              <a:srgbClr val="FF0000"/>
            </a:solidFill>
            <a:latin typeface="標楷體" panose="03000509000000000000" pitchFamily="65" charset="-120"/>
            <a:ea typeface="標楷體" panose="03000509000000000000" pitchFamily="65" charset="-120"/>
          </a:endParaRPr>
        </a:p>
        <a:p>
          <a:pPr algn="ctr"/>
          <a:endParaRPr lang="en-US" altLang="zh-TW" sz="2400" b="1" dirty="0">
            <a:ln>
              <a:noFill/>
            </a:ln>
            <a:solidFill>
              <a:srgbClr val="FF0000"/>
            </a:solidFill>
            <a:latin typeface="標楷體" panose="03000509000000000000" pitchFamily="65" charset="-120"/>
            <a:ea typeface="標楷體" panose="03000509000000000000" pitchFamily="65" charset="-120"/>
          </a:endParaRPr>
        </a:p>
        <a:p>
          <a:pPr algn="ctr"/>
          <a:endParaRPr lang="en-US" altLang="zh-TW" sz="2400" b="1" dirty="0">
            <a:ln>
              <a:noFill/>
            </a:ln>
            <a:solidFill>
              <a:srgbClr val="FF0000"/>
            </a:solidFill>
            <a:latin typeface="標楷體" panose="03000509000000000000" pitchFamily="65" charset="-120"/>
            <a:ea typeface="標楷體" panose="03000509000000000000" pitchFamily="65" charset="-120"/>
          </a:endParaRPr>
        </a:p>
        <a:p>
          <a:pPr algn="ctr"/>
          <a:r>
            <a:rPr lang="zh-TW" altLang="en-US" sz="2400" b="1" dirty="0">
              <a:ln>
                <a:noFill/>
              </a:ln>
              <a:solidFill>
                <a:srgbClr val="FF0000"/>
              </a:solidFill>
              <a:latin typeface="標楷體" panose="03000509000000000000" pitchFamily="65" charset="-120"/>
              <a:ea typeface="標楷體" panose="03000509000000000000" pitchFamily="65" charset="-120"/>
            </a:rPr>
            <a:t>生教組：分機</a:t>
          </a:r>
          <a:r>
            <a:rPr lang="en-US" altLang="zh-TW" sz="2400" b="1" dirty="0">
              <a:ln>
                <a:noFill/>
              </a:ln>
              <a:solidFill>
                <a:srgbClr val="FF0000"/>
              </a:solidFill>
              <a:latin typeface="標楷體" panose="03000509000000000000" pitchFamily="65" charset="-120"/>
              <a:ea typeface="標楷體" panose="03000509000000000000" pitchFamily="65" charset="-120"/>
            </a:rPr>
            <a:t>311</a:t>
          </a:r>
        </a:p>
        <a:p>
          <a:pPr algn="ctr"/>
          <a:r>
            <a:rPr lang="zh-TW" altLang="en-US" sz="2400" b="1" dirty="0">
              <a:ln>
                <a:noFill/>
              </a:ln>
              <a:solidFill>
                <a:schemeClr val="tx2"/>
              </a:solidFill>
              <a:latin typeface="標楷體" panose="03000509000000000000" pitchFamily="65" charset="-120"/>
              <a:ea typeface="標楷體" panose="03000509000000000000" pitchFamily="65" charset="-120"/>
            </a:rPr>
            <a:t>學生生活教育</a:t>
          </a:r>
          <a:endParaRPr lang="en-US" altLang="zh-TW" sz="2400" b="1" dirty="0">
            <a:ln>
              <a:noFill/>
            </a:ln>
            <a:solidFill>
              <a:schemeClr val="tx2"/>
            </a:solidFill>
            <a:latin typeface="標楷體" panose="03000509000000000000" pitchFamily="65" charset="-120"/>
            <a:ea typeface="標楷體" panose="03000509000000000000" pitchFamily="65" charset="-120"/>
          </a:endParaRPr>
        </a:p>
        <a:p>
          <a:pPr algn="ctr"/>
          <a:r>
            <a:rPr lang="zh-TW" altLang="en-US" sz="2400" b="1" dirty="0">
              <a:ln>
                <a:noFill/>
              </a:ln>
              <a:solidFill>
                <a:schemeClr val="tx2"/>
              </a:solidFill>
              <a:latin typeface="標楷體" panose="03000509000000000000" pitchFamily="65" charset="-120"/>
              <a:ea typeface="標楷體" panose="03000509000000000000" pitchFamily="65" charset="-120"/>
            </a:rPr>
            <a:t>友善校園、零霸凌執行</a:t>
          </a:r>
          <a:endParaRPr lang="en-US" altLang="zh-TW" sz="2400" b="1" dirty="0">
            <a:ln>
              <a:noFill/>
            </a:ln>
            <a:solidFill>
              <a:schemeClr val="tx2"/>
            </a:solidFill>
            <a:latin typeface="標楷體" panose="03000509000000000000" pitchFamily="65" charset="-120"/>
            <a:ea typeface="標楷體" panose="03000509000000000000" pitchFamily="65" charset="-120"/>
          </a:endParaRPr>
        </a:p>
        <a:p>
          <a:pPr algn="ctr"/>
          <a:r>
            <a:rPr lang="zh-TW" altLang="en-US" sz="2400" b="1" dirty="0">
              <a:ln>
                <a:noFill/>
              </a:ln>
              <a:solidFill>
                <a:schemeClr val="tx2"/>
              </a:solidFill>
              <a:latin typeface="標楷體" panose="03000509000000000000" pitchFamily="65" charset="-120"/>
              <a:ea typeface="標楷體" panose="03000509000000000000" pitchFamily="65" charset="-120"/>
            </a:rPr>
            <a:t>學生偶發事件</a:t>
          </a:r>
          <a:endParaRPr lang="en-US" altLang="zh-TW" sz="2400" b="1" dirty="0">
            <a:ln>
              <a:noFill/>
            </a:ln>
            <a:solidFill>
              <a:schemeClr val="tx2"/>
            </a:solidFill>
            <a:latin typeface="標楷體" panose="03000509000000000000" pitchFamily="65" charset="-120"/>
            <a:ea typeface="標楷體" panose="03000509000000000000" pitchFamily="65" charset="-120"/>
          </a:endParaRPr>
        </a:p>
        <a:p>
          <a:pPr algn="ctr"/>
          <a:r>
            <a:rPr lang="zh-TW" altLang="en-US" sz="2400" b="1" dirty="0">
              <a:ln>
                <a:noFill/>
              </a:ln>
              <a:solidFill>
                <a:schemeClr val="tx2"/>
              </a:solidFill>
              <a:latin typeface="標楷體" panose="03000509000000000000" pitchFamily="65" charset="-120"/>
              <a:ea typeface="標楷體" panose="03000509000000000000" pitchFamily="65" charset="-120"/>
            </a:rPr>
            <a:t>校園安全通報</a:t>
          </a:r>
          <a:endParaRPr lang="en-US" altLang="zh-TW" sz="2400" b="1" dirty="0">
            <a:ln>
              <a:noFill/>
            </a:ln>
            <a:solidFill>
              <a:schemeClr val="tx2"/>
            </a:solidFill>
            <a:latin typeface="標楷體" panose="03000509000000000000" pitchFamily="65" charset="-120"/>
            <a:ea typeface="標楷體" panose="03000509000000000000" pitchFamily="65" charset="-120"/>
          </a:endParaRPr>
        </a:p>
        <a:p>
          <a:pPr algn="ctr"/>
          <a:endParaRPr lang="zh-TW" altLang="en-US" sz="2400" b="1" dirty="0">
            <a:ln>
              <a:noFill/>
            </a:ln>
            <a:solidFill>
              <a:schemeClr val="tx2"/>
            </a:solidFill>
            <a:latin typeface="標楷體" panose="03000509000000000000" pitchFamily="65" charset="-120"/>
            <a:ea typeface="標楷體" panose="03000509000000000000" pitchFamily="65" charset="-120"/>
          </a:endParaRPr>
        </a:p>
      </dgm:t>
    </dgm:pt>
    <dgm:pt modelId="{723ADE24-BABF-4480-BCD1-5A576B195B40}" type="parTrans" cxnId="{64BCFEC8-89F9-41F4-88C5-B245603A4008}">
      <dgm:prSet/>
      <dgm:spPr/>
      <dgm:t>
        <a:bodyPr/>
        <a:lstStyle/>
        <a:p>
          <a:endParaRPr lang="zh-TW" altLang="en-US"/>
        </a:p>
      </dgm:t>
    </dgm:pt>
    <dgm:pt modelId="{3EA3791B-8436-45E2-816A-B1366A7C7224}" type="sibTrans" cxnId="{64BCFEC8-89F9-41F4-88C5-B245603A4008}">
      <dgm:prSet/>
      <dgm:spPr/>
      <dgm:t>
        <a:bodyPr/>
        <a:lstStyle/>
        <a:p>
          <a:endParaRPr lang="zh-TW" altLang="en-US"/>
        </a:p>
      </dgm:t>
    </dgm:pt>
    <dgm:pt modelId="{D1C5EBE5-DA27-46FE-A644-27678524FD75}">
      <dgm:prSet phldrT="[文字]" custT="1"/>
      <dgm:spPr>
        <a:solidFill>
          <a:srgbClr val="CCFF99"/>
        </a:solidFill>
        <a:ln>
          <a:solidFill>
            <a:schemeClr val="tx2"/>
          </a:solidFill>
        </a:ln>
      </dgm:spPr>
      <dgm:t>
        <a:bodyPr/>
        <a:lstStyle/>
        <a:p>
          <a:pPr algn="ctr"/>
          <a:endParaRPr lang="en-US" altLang="zh-TW" sz="2400" b="1" dirty="0">
            <a:solidFill>
              <a:srgbClr val="FF0000"/>
            </a:solidFill>
            <a:latin typeface="標楷體" panose="03000509000000000000" pitchFamily="65" charset="-120"/>
            <a:ea typeface="標楷體" panose="03000509000000000000" pitchFamily="65" charset="-120"/>
          </a:endParaRPr>
        </a:p>
        <a:p>
          <a:pPr algn="ctr"/>
          <a:endParaRPr lang="en-US" altLang="zh-TW" sz="2400" b="1" dirty="0">
            <a:solidFill>
              <a:srgbClr val="FF0000"/>
            </a:solidFill>
            <a:latin typeface="標楷體" panose="03000509000000000000" pitchFamily="65" charset="-120"/>
            <a:ea typeface="標楷體" panose="03000509000000000000" pitchFamily="65" charset="-120"/>
          </a:endParaRPr>
        </a:p>
        <a:p>
          <a:pPr algn="ctr"/>
          <a:r>
            <a:rPr lang="zh-TW" altLang="en-US" sz="2400" b="1" dirty="0">
              <a:solidFill>
                <a:srgbClr val="FF0000"/>
              </a:solidFill>
              <a:latin typeface="標楷體" panose="03000509000000000000" pitchFamily="65" charset="-120"/>
              <a:ea typeface="標楷體" panose="03000509000000000000" pitchFamily="65" charset="-120"/>
            </a:rPr>
            <a:t>訓育組：分機</a:t>
          </a:r>
          <a:r>
            <a:rPr lang="en-US" altLang="zh-TW" sz="2400" b="1" dirty="0">
              <a:solidFill>
                <a:srgbClr val="FF0000"/>
              </a:solidFill>
              <a:latin typeface="標楷體" panose="03000509000000000000" pitchFamily="65" charset="-120"/>
              <a:ea typeface="標楷體" panose="03000509000000000000" pitchFamily="65" charset="-120"/>
            </a:rPr>
            <a:t>312</a:t>
          </a:r>
        </a:p>
        <a:p>
          <a:pPr algn="ctr"/>
          <a:r>
            <a:rPr lang="zh-TW" altLang="en-US" sz="2400" b="1" dirty="0">
              <a:solidFill>
                <a:schemeClr val="tx2"/>
              </a:solidFill>
              <a:latin typeface="標楷體" panose="03000509000000000000" pitchFamily="65" charset="-120"/>
              <a:ea typeface="標楷體" panose="03000509000000000000" pitchFamily="65" charset="-120"/>
            </a:rPr>
            <a:t>社團活動規畫</a:t>
          </a:r>
          <a:endParaRPr lang="en-US" altLang="zh-TW" sz="2400" b="1" dirty="0">
            <a:solidFill>
              <a:schemeClr val="tx2"/>
            </a:solidFill>
            <a:latin typeface="標楷體" panose="03000509000000000000" pitchFamily="65" charset="-120"/>
            <a:ea typeface="標楷體" panose="03000509000000000000" pitchFamily="65" charset="-120"/>
          </a:endParaRPr>
        </a:p>
        <a:p>
          <a:pPr algn="ctr"/>
          <a:r>
            <a:rPr lang="zh-TW" altLang="en-US" sz="2400" b="1" dirty="0">
              <a:solidFill>
                <a:schemeClr val="tx2"/>
              </a:solidFill>
              <a:latin typeface="標楷體" panose="03000509000000000000" pitchFamily="65" charset="-120"/>
              <a:ea typeface="標楷體" panose="03000509000000000000" pitchFamily="65" charset="-120"/>
            </a:rPr>
            <a:t>各類慶祝活動規畫</a:t>
          </a:r>
          <a:endParaRPr lang="en-US" altLang="zh-TW" sz="2400" b="1" dirty="0">
            <a:solidFill>
              <a:schemeClr val="tx2"/>
            </a:solidFill>
            <a:latin typeface="標楷體" panose="03000509000000000000" pitchFamily="65" charset="-120"/>
            <a:ea typeface="標楷體" panose="03000509000000000000" pitchFamily="65" charset="-120"/>
          </a:endParaRPr>
        </a:p>
        <a:p>
          <a:pPr algn="ctr"/>
          <a:r>
            <a:rPr lang="zh-TW" altLang="en-US" sz="2400" b="1" dirty="0">
              <a:solidFill>
                <a:schemeClr val="tx2"/>
              </a:solidFill>
              <a:latin typeface="標楷體" panose="03000509000000000000" pitchFamily="65" charset="-120"/>
              <a:ea typeface="標楷體" panose="03000509000000000000" pitchFamily="65" charset="-120"/>
            </a:rPr>
            <a:t>學生才藝競賽規畫</a:t>
          </a:r>
          <a:endParaRPr lang="en-US" altLang="zh-TW" sz="2400" b="1" dirty="0">
            <a:solidFill>
              <a:schemeClr val="tx2"/>
            </a:solidFill>
            <a:latin typeface="標楷體" panose="03000509000000000000" pitchFamily="65" charset="-120"/>
            <a:ea typeface="標楷體" panose="03000509000000000000" pitchFamily="65" charset="-120"/>
          </a:endParaRPr>
        </a:p>
        <a:p>
          <a:pPr algn="ctr"/>
          <a:r>
            <a:rPr lang="zh-TW" altLang="en-US" sz="2400" b="1" dirty="0">
              <a:solidFill>
                <a:schemeClr val="tx2"/>
              </a:solidFill>
              <a:latin typeface="標楷體" panose="03000509000000000000" pitchFamily="65" charset="-120"/>
              <a:ea typeface="標楷體" panose="03000509000000000000" pitchFamily="65" charset="-120"/>
            </a:rPr>
            <a:t>學生自治活動</a:t>
          </a:r>
          <a:endParaRPr lang="en-US" altLang="zh-TW" sz="2400" b="1" dirty="0">
            <a:solidFill>
              <a:schemeClr val="tx2"/>
            </a:solidFill>
            <a:latin typeface="標楷體" panose="03000509000000000000" pitchFamily="65" charset="-120"/>
            <a:ea typeface="標楷體" panose="03000509000000000000" pitchFamily="65" charset="-120"/>
          </a:endParaRPr>
        </a:p>
      </dgm:t>
    </dgm:pt>
    <dgm:pt modelId="{C9A7141A-3259-45E8-8708-6680B77FC5D4}" type="parTrans" cxnId="{EA5B9402-04D9-46F8-8B2D-4C378BBA476E}">
      <dgm:prSet/>
      <dgm:spPr/>
      <dgm:t>
        <a:bodyPr/>
        <a:lstStyle/>
        <a:p>
          <a:endParaRPr lang="zh-TW" altLang="en-US"/>
        </a:p>
      </dgm:t>
    </dgm:pt>
    <dgm:pt modelId="{DAE6EE85-B173-4D1F-A972-F0547096131D}" type="sibTrans" cxnId="{EA5B9402-04D9-46F8-8B2D-4C378BBA476E}">
      <dgm:prSet/>
      <dgm:spPr/>
      <dgm:t>
        <a:bodyPr/>
        <a:lstStyle/>
        <a:p>
          <a:endParaRPr lang="zh-TW" altLang="en-US"/>
        </a:p>
      </dgm:t>
    </dgm:pt>
    <dgm:pt modelId="{AFC6DF77-D316-460E-824C-2CB18C4CB1F2}">
      <dgm:prSet phldrT="[文字]" custT="1"/>
      <dgm:spPr>
        <a:ln>
          <a:solidFill>
            <a:schemeClr val="tx2"/>
          </a:solidFill>
        </a:ln>
      </dgm:spPr>
      <dgm:t>
        <a:bodyPr/>
        <a:lstStyle/>
        <a:p>
          <a:endParaRPr lang="zh-TW" altLang="en-US"/>
        </a:p>
      </dgm:t>
    </dgm:pt>
    <dgm:pt modelId="{08CC95BE-5AD0-48D9-99F4-F2D455A533B7}" type="parTrans" cxnId="{213BEC3A-575B-4DCB-965C-A91B2A420143}">
      <dgm:prSet/>
      <dgm:spPr/>
      <dgm:t>
        <a:bodyPr/>
        <a:lstStyle/>
        <a:p>
          <a:endParaRPr lang="zh-TW" altLang="en-US"/>
        </a:p>
      </dgm:t>
    </dgm:pt>
    <dgm:pt modelId="{322527EB-C90D-466B-B8EB-38B5A8E8CD90}" type="sibTrans" cxnId="{213BEC3A-575B-4DCB-965C-A91B2A420143}">
      <dgm:prSet/>
      <dgm:spPr/>
      <dgm:t>
        <a:bodyPr/>
        <a:lstStyle/>
        <a:p>
          <a:endParaRPr lang="zh-TW" altLang="en-US"/>
        </a:p>
      </dgm:t>
    </dgm:pt>
    <dgm:pt modelId="{5AF9AAE3-F0E3-4B71-984F-C1090F788431}">
      <dgm:prSet phldrT="[文字]" custT="1"/>
      <dgm:spPr>
        <a:ln>
          <a:solidFill>
            <a:schemeClr val="tx2"/>
          </a:solidFill>
        </a:ln>
      </dgm:spPr>
      <dgm:t>
        <a:bodyPr/>
        <a:lstStyle/>
        <a:p>
          <a:endParaRPr lang="zh-TW" altLang="en-US"/>
        </a:p>
      </dgm:t>
    </dgm:pt>
    <dgm:pt modelId="{C8D8536A-3B47-4B01-9C43-804B5F7D4764}" type="parTrans" cxnId="{439EBCBB-8C48-4979-944C-71541547F002}">
      <dgm:prSet/>
      <dgm:spPr/>
      <dgm:t>
        <a:bodyPr/>
        <a:lstStyle/>
        <a:p>
          <a:endParaRPr lang="zh-TW" altLang="en-US"/>
        </a:p>
      </dgm:t>
    </dgm:pt>
    <dgm:pt modelId="{8B363F47-980C-4C71-A406-627F2F433D60}" type="sibTrans" cxnId="{439EBCBB-8C48-4979-944C-71541547F002}">
      <dgm:prSet/>
      <dgm:spPr/>
      <dgm:t>
        <a:bodyPr/>
        <a:lstStyle/>
        <a:p>
          <a:endParaRPr lang="zh-TW" altLang="en-US"/>
        </a:p>
      </dgm:t>
    </dgm:pt>
    <dgm:pt modelId="{9CF98C87-6740-46C2-A8CE-E6E2EE74A61F}">
      <dgm:prSet phldrT="[文字]" custT="1"/>
      <dgm:spPr>
        <a:solidFill>
          <a:srgbClr val="FFCCFF"/>
        </a:solidFill>
        <a:ln>
          <a:solidFill>
            <a:schemeClr val="tx2"/>
          </a:solidFill>
        </a:ln>
      </dgm:spPr>
      <dgm:t>
        <a:bodyPr/>
        <a:lstStyle/>
        <a:p>
          <a:pPr algn="ctr"/>
          <a:r>
            <a:rPr lang="zh-TW" altLang="en-US" sz="2400" b="1" dirty="0">
              <a:solidFill>
                <a:srgbClr val="FF0000"/>
              </a:solidFill>
              <a:latin typeface="標楷體" panose="03000509000000000000" pitchFamily="65" charset="-120"/>
              <a:ea typeface="標楷體" panose="03000509000000000000" pitchFamily="65" charset="-120"/>
            </a:rPr>
            <a:t>衛生組：分機</a:t>
          </a:r>
          <a:r>
            <a:rPr lang="en-US" altLang="zh-TW" sz="2400" b="1" dirty="0">
              <a:solidFill>
                <a:srgbClr val="FF0000"/>
              </a:solidFill>
              <a:latin typeface="標楷體" panose="03000509000000000000" pitchFamily="65" charset="-120"/>
              <a:ea typeface="標楷體" panose="03000509000000000000" pitchFamily="65" charset="-120"/>
            </a:rPr>
            <a:t>313</a:t>
          </a:r>
        </a:p>
        <a:p>
          <a:pPr algn="ctr"/>
          <a:r>
            <a:rPr lang="zh-TW" altLang="en-US" sz="2400" b="1" dirty="0">
              <a:solidFill>
                <a:schemeClr val="tx2"/>
              </a:solidFill>
              <a:latin typeface="標楷體" panose="03000509000000000000" pitchFamily="65" charset="-120"/>
              <a:ea typeface="標楷體" panose="03000509000000000000" pitchFamily="65" charset="-120"/>
            </a:rPr>
            <a:t>校園整潔活動規劃</a:t>
          </a:r>
          <a:endParaRPr lang="en-US" altLang="zh-TW" sz="2400" b="1" dirty="0">
            <a:solidFill>
              <a:schemeClr val="tx2"/>
            </a:solidFill>
            <a:latin typeface="標楷體" panose="03000509000000000000" pitchFamily="65" charset="-120"/>
            <a:ea typeface="標楷體" panose="03000509000000000000" pitchFamily="65" charset="-120"/>
          </a:endParaRPr>
        </a:p>
        <a:p>
          <a:pPr algn="ctr"/>
          <a:r>
            <a:rPr lang="zh-TW" altLang="en-US" sz="2400" b="1" dirty="0">
              <a:solidFill>
                <a:schemeClr val="tx2"/>
              </a:solidFill>
              <a:latin typeface="標楷體" panose="03000509000000000000" pitchFamily="65" charset="-120"/>
              <a:ea typeface="標楷體" panose="03000509000000000000" pitchFamily="65" charset="-120"/>
            </a:rPr>
            <a:t>環境教育、食農教育</a:t>
          </a:r>
          <a:endParaRPr lang="en-US" altLang="zh-TW" sz="2400" b="1" dirty="0">
            <a:solidFill>
              <a:schemeClr val="tx2"/>
            </a:solidFill>
            <a:latin typeface="標楷體" panose="03000509000000000000" pitchFamily="65" charset="-120"/>
            <a:ea typeface="標楷體" panose="03000509000000000000" pitchFamily="65" charset="-120"/>
          </a:endParaRPr>
        </a:p>
        <a:p>
          <a:pPr algn="ctr"/>
          <a:r>
            <a:rPr lang="zh-TW" altLang="en-US" sz="2400" b="1" dirty="0">
              <a:solidFill>
                <a:schemeClr val="tx2"/>
              </a:solidFill>
              <a:latin typeface="標楷體" panose="03000509000000000000" pitchFamily="65" charset="-120"/>
              <a:ea typeface="標楷體" panose="03000509000000000000" pitchFamily="65" charset="-120"/>
            </a:rPr>
            <a:t>健康促進、疫病防治</a:t>
          </a:r>
          <a:endParaRPr lang="en-US" altLang="zh-TW" sz="2400" b="1" dirty="0">
            <a:solidFill>
              <a:schemeClr val="tx2"/>
            </a:solidFill>
            <a:latin typeface="標楷體" panose="03000509000000000000" pitchFamily="65" charset="-120"/>
            <a:ea typeface="標楷體" panose="03000509000000000000" pitchFamily="65" charset="-120"/>
          </a:endParaRPr>
        </a:p>
        <a:p>
          <a:pPr algn="ctr"/>
          <a:endParaRPr lang="en-US" altLang="zh-TW" sz="2400" b="1" dirty="0">
            <a:solidFill>
              <a:schemeClr val="tx2"/>
            </a:solidFill>
            <a:latin typeface="標楷體" panose="03000509000000000000" pitchFamily="65" charset="-120"/>
            <a:ea typeface="標楷體" panose="03000509000000000000" pitchFamily="65" charset="-120"/>
          </a:endParaRPr>
        </a:p>
      </dgm:t>
    </dgm:pt>
    <dgm:pt modelId="{2591612B-B2E1-4B65-BEA8-05FB5460824C}" type="parTrans" cxnId="{DD6993CE-E737-478A-ADA2-2A4573A03883}">
      <dgm:prSet/>
      <dgm:spPr/>
      <dgm:t>
        <a:bodyPr/>
        <a:lstStyle/>
        <a:p>
          <a:endParaRPr lang="zh-TW" altLang="en-US"/>
        </a:p>
      </dgm:t>
    </dgm:pt>
    <dgm:pt modelId="{9BFE8E44-AC49-415C-A1AD-0F0FCBB6E18B}" type="sibTrans" cxnId="{DD6993CE-E737-478A-ADA2-2A4573A03883}">
      <dgm:prSet/>
      <dgm:spPr/>
      <dgm:t>
        <a:bodyPr/>
        <a:lstStyle/>
        <a:p>
          <a:endParaRPr lang="zh-TW" altLang="en-US"/>
        </a:p>
      </dgm:t>
    </dgm:pt>
    <dgm:pt modelId="{6B6A4FF4-D543-4FBA-9125-E2AB5B2993C4}">
      <dgm:prSet phldrT="[文字]" custT="1"/>
      <dgm:spPr>
        <a:solidFill>
          <a:srgbClr val="FFC000"/>
        </a:solidFill>
        <a:ln>
          <a:solidFill>
            <a:schemeClr val="tx2"/>
          </a:solidFill>
        </a:ln>
      </dgm:spPr>
      <dgm:t>
        <a:bodyPr/>
        <a:lstStyle/>
        <a:p>
          <a:pPr algn="ctr"/>
          <a:endParaRPr lang="en-US" altLang="zh-TW" sz="2000" b="1" dirty="0">
            <a:solidFill>
              <a:schemeClr val="tx1"/>
            </a:solidFill>
            <a:latin typeface="標楷體" panose="03000509000000000000" pitchFamily="65" charset="-120"/>
            <a:ea typeface="標楷體" panose="03000509000000000000" pitchFamily="65" charset="-120"/>
          </a:endParaRPr>
        </a:p>
      </dgm:t>
    </dgm:pt>
    <dgm:pt modelId="{0909D1F8-EEC9-4C7B-928D-754C1F193A7C}" type="parTrans" cxnId="{AAA35954-42B6-49B5-9674-5BFEFBA5C1F2}">
      <dgm:prSet/>
      <dgm:spPr/>
      <dgm:t>
        <a:bodyPr/>
        <a:lstStyle/>
        <a:p>
          <a:endParaRPr lang="zh-TW" altLang="en-US"/>
        </a:p>
      </dgm:t>
    </dgm:pt>
    <dgm:pt modelId="{17E5E4DD-5814-43E7-BA62-D9CAFEA9C64E}" type="sibTrans" cxnId="{AAA35954-42B6-49B5-9674-5BFEFBA5C1F2}">
      <dgm:prSet/>
      <dgm:spPr/>
      <dgm:t>
        <a:bodyPr/>
        <a:lstStyle/>
        <a:p>
          <a:endParaRPr lang="zh-TW" altLang="en-US"/>
        </a:p>
      </dgm:t>
    </dgm:pt>
    <dgm:pt modelId="{5B4C6C38-EFEC-4841-A338-A3A431263439}">
      <dgm:prSet phldrT="[文字]" custT="1"/>
      <dgm:spPr>
        <a:solidFill>
          <a:srgbClr val="FFCCFF"/>
        </a:solidFill>
        <a:ln>
          <a:solidFill>
            <a:schemeClr val="tx2"/>
          </a:solidFill>
        </a:ln>
      </dgm:spPr>
      <dgm:t>
        <a:bodyPr/>
        <a:lstStyle/>
        <a:p>
          <a:pPr algn="ctr"/>
          <a:r>
            <a:rPr lang="zh-TW" altLang="en-US" sz="2400" b="1" dirty="0">
              <a:solidFill>
                <a:srgbClr val="FF0000"/>
              </a:solidFill>
              <a:latin typeface="標楷體" panose="03000509000000000000" pitchFamily="65" charset="-120"/>
              <a:ea typeface="標楷體" panose="03000509000000000000" pitchFamily="65" charset="-120"/>
            </a:rPr>
            <a:t>體育組：分機</a:t>
          </a:r>
          <a:r>
            <a:rPr lang="en-US" altLang="zh-TW" sz="2400" b="1" dirty="0">
              <a:solidFill>
                <a:srgbClr val="FF0000"/>
              </a:solidFill>
              <a:latin typeface="標楷體" panose="03000509000000000000" pitchFamily="65" charset="-120"/>
              <a:ea typeface="標楷體" panose="03000509000000000000" pitchFamily="65" charset="-120"/>
            </a:rPr>
            <a:t>314</a:t>
          </a:r>
        </a:p>
        <a:p>
          <a:pPr algn="ctr"/>
          <a:r>
            <a:rPr lang="zh-TW" altLang="en-US" sz="2400" b="1" dirty="0">
              <a:solidFill>
                <a:schemeClr val="tx2"/>
              </a:solidFill>
              <a:latin typeface="標楷體" panose="03000509000000000000" pitchFamily="65" charset="-120"/>
              <a:ea typeface="標楷體" panose="03000509000000000000" pitchFamily="65" charset="-120"/>
            </a:rPr>
            <a:t>運動會規畫</a:t>
          </a:r>
          <a:r>
            <a:rPr lang="en-US" altLang="zh-TW" sz="2400" b="1" dirty="0">
              <a:solidFill>
                <a:schemeClr val="tx2"/>
              </a:solidFill>
              <a:latin typeface="標楷體" panose="03000509000000000000" pitchFamily="65" charset="-120"/>
              <a:ea typeface="標楷體" panose="03000509000000000000" pitchFamily="65" charset="-120"/>
            </a:rPr>
            <a:t>(113.10.05)</a:t>
          </a:r>
        </a:p>
        <a:p>
          <a:pPr algn="ctr"/>
          <a:r>
            <a:rPr lang="zh-TW" altLang="en-US" sz="2400" b="1" dirty="0">
              <a:solidFill>
                <a:schemeClr val="tx2"/>
              </a:solidFill>
              <a:latin typeface="標楷體" panose="03000509000000000000" pitchFamily="65" charset="-120"/>
              <a:ea typeface="標楷體" panose="03000509000000000000" pitchFamily="65" charset="-120"/>
            </a:rPr>
            <a:t>學生運動設施檢視</a:t>
          </a:r>
          <a:endParaRPr lang="en-US" altLang="zh-TW" sz="2400" b="1" dirty="0">
            <a:solidFill>
              <a:schemeClr val="tx2"/>
            </a:solidFill>
            <a:latin typeface="標楷體" panose="03000509000000000000" pitchFamily="65" charset="-120"/>
            <a:ea typeface="標楷體" panose="03000509000000000000" pitchFamily="65" charset="-120"/>
          </a:endParaRPr>
        </a:p>
        <a:p>
          <a:pPr algn="ctr"/>
          <a:r>
            <a:rPr lang="zh-TW" altLang="en-US" sz="2400" b="1" dirty="0">
              <a:solidFill>
                <a:schemeClr val="tx2"/>
              </a:solidFill>
              <a:latin typeface="標楷體" panose="03000509000000000000" pitchFamily="65" charset="-120"/>
              <a:ea typeface="標楷體" panose="03000509000000000000" pitchFamily="65" charset="-120"/>
            </a:rPr>
            <a:t>校隊選拔、比賽活動規畫</a:t>
          </a:r>
          <a:endParaRPr lang="en-US" altLang="zh-TW" sz="2400" b="1" dirty="0">
            <a:solidFill>
              <a:schemeClr val="tx2"/>
            </a:solidFill>
            <a:latin typeface="標楷體" panose="03000509000000000000" pitchFamily="65" charset="-120"/>
            <a:ea typeface="標楷體" panose="03000509000000000000" pitchFamily="65" charset="-120"/>
          </a:endParaRPr>
        </a:p>
        <a:p>
          <a:pPr algn="ctr"/>
          <a:endParaRPr lang="en-US" altLang="zh-TW" sz="2400" b="1" dirty="0">
            <a:solidFill>
              <a:schemeClr val="tx2"/>
            </a:solidFill>
            <a:latin typeface="標楷體" panose="03000509000000000000" pitchFamily="65" charset="-120"/>
            <a:ea typeface="標楷體" panose="03000509000000000000" pitchFamily="65" charset="-120"/>
          </a:endParaRPr>
        </a:p>
      </dgm:t>
    </dgm:pt>
    <dgm:pt modelId="{0C1AFFBA-57C6-4C97-9623-DFE08845E3DE}" type="parTrans" cxnId="{28A4C179-64A3-4B34-93ED-9C8D1285D99C}">
      <dgm:prSet/>
      <dgm:spPr/>
      <dgm:t>
        <a:bodyPr/>
        <a:lstStyle/>
        <a:p>
          <a:endParaRPr lang="zh-TW" altLang="en-US"/>
        </a:p>
      </dgm:t>
    </dgm:pt>
    <dgm:pt modelId="{BC7F67DF-868F-454F-8CEC-28D9D7B77AF7}" type="sibTrans" cxnId="{28A4C179-64A3-4B34-93ED-9C8D1285D99C}">
      <dgm:prSet/>
      <dgm:spPr/>
      <dgm:t>
        <a:bodyPr/>
        <a:lstStyle/>
        <a:p>
          <a:endParaRPr lang="zh-TW" altLang="en-US"/>
        </a:p>
      </dgm:t>
    </dgm:pt>
    <dgm:pt modelId="{BDE8384C-6DE9-4449-9F4F-B4BA12744300}">
      <dgm:prSet phldrT="[文字]" custT="1"/>
      <dgm:spPr>
        <a:solidFill>
          <a:srgbClr val="FFC000"/>
        </a:solidFill>
        <a:ln>
          <a:solidFill>
            <a:schemeClr val="tx2"/>
          </a:solidFill>
        </a:ln>
      </dgm:spPr>
      <dgm:t>
        <a:bodyPr/>
        <a:lstStyle/>
        <a:p>
          <a:endParaRPr lang="zh-TW" altLang="en-US"/>
        </a:p>
      </dgm:t>
    </dgm:pt>
    <dgm:pt modelId="{6BA62DBC-0B6F-4828-A783-E3B370EAD3C3}" type="sibTrans" cxnId="{5F66C6F7-3FF1-4703-AF0A-E8362898607E}">
      <dgm:prSet/>
      <dgm:spPr/>
      <dgm:t>
        <a:bodyPr/>
        <a:lstStyle/>
        <a:p>
          <a:endParaRPr lang="zh-TW" altLang="en-US"/>
        </a:p>
      </dgm:t>
    </dgm:pt>
    <dgm:pt modelId="{3F9B7972-944B-4663-8704-B3986A6A0230}" type="parTrans" cxnId="{5F66C6F7-3FF1-4703-AF0A-E8362898607E}">
      <dgm:prSet/>
      <dgm:spPr/>
      <dgm:t>
        <a:bodyPr/>
        <a:lstStyle/>
        <a:p>
          <a:endParaRPr lang="zh-TW" altLang="en-US"/>
        </a:p>
      </dgm:t>
    </dgm:pt>
    <dgm:pt modelId="{584ECB75-98D5-4F4E-9EDE-19FEFA368D24}" type="pres">
      <dgm:prSet presAssocID="{E8303592-7C26-4A9B-B922-21DC8F7A38AB}" presName="diagram" presStyleCnt="0">
        <dgm:presLayoutVars>
          <dgm:chMax val="1"/>
          <dgm:dir/>
          <dgm:animLvl val="ctr"/>
          <dgm:resizeHandles val="exact"/>
        </dgm:presLayoutVars>
      </dgm:prSet>
      <dgm:spPr/>
    </dgm:pt>
    <dgm:pt modelId="{596D9854-A042-4657-91B8-87E50FA42C9C}" type="pres">
      <dgm:prSet presAssocID="{E8303592-7C26-4A9B-B922-21DC8F7A38AB}" presName="matrix" presStyleCnt="0"/>
      <dgm:spPr/>
    </dgm:pt>
    <dgm:pt modelId="{2F270AE1-A6BA-4221-9A9C-5F440A5870CB}" type="pres">
      <dgm:prSet presAssocID="{E8303592-7C26-4A9B-B922-21DC8F7A38AB}" presName="tile1" presStyleLbl="node1" presStyleIdx="0" presStyleCnt="4"/>
      <dgm:spPr/>
    </dgm:pt>
    <dgm:pt modelId="{85A20ACE-2809-4EB0-A054-114CDE8A9A89}" type="pres">
      <dgm:prSet presAssocID="{E8303592-7C26-4A9B-B922-21DC8F7A38AB}" presName="tile1text" presStyleLbl="node1" presStyleIdx="0" presStyleCnt="4">
        <dgm:presLayoutVars>
          <dgm:chMax val="0"/>
          <dgm:chPref val="0"/>
          <dgm:bulletEnabled val="1"/>
        </dgm:presLayoutVars>
      </dgm:prSet>
      <dgm:spPr/>
    </dgm:pt>
    <dgm:pt modelId="{BBDD8059-E36F-48FB-A416-907007E75CFF}" type="pres">
      <dgm:prSet presAssocID="{E8303592-7C26-4A9B-B922-21DC8F7A38AB}" presName="tile2" presStyleLbl="node1" presStyleIdx="1" presStyleCnt="4" custLinFactNeighborY="-2470"/>
      <dgm:spPr/>
    </dgm:pt>
    <dgm:pt modelId="{4F46986C-02D5-4B28-B3BB-5DB2BB1DC3BB}" type="pres">
      <dgm:prSet presAssocID="{E8303592-7C26-4A9B-B922-21DC8F7A38AB}" presName="tile2text" presStyleLbl="node1" presStyleIdx="1" presStyleCnt="4">
        <dgm:presLayoutVars>
          <dgm:chMax val="0"/>
          <dgm:chPref val="0"/>
          <dgm:bulletEnabled val="1"/>
        </dgm:presLayoutVars>
      </dgm:prSet>
      <dgm:spPr/>
    </dgm:pt>
    <dgm:pt modelId="{AB766B83-C402-4022-9D9C-898105D713A0}" type="pres">
      <dgm:prSet presAssocID="{E8303592-7C26-4A9B-B922-21DC8F7A38AB}" presName="tile3" presStyleLbl="node1" presStyleIdx="2" presStyleCnt="4"/>
      <dgm:spPr/>
    </dgm:pt>
    <dgm:pt modelId="{DC3418E3-A08B-4262-8E88-014507D8CEB7}" type="pres">
      <dgm:prSet presAssocID="{E8303592-7C26-4A9B-B922-21DC8F7A38AB}" presName="tile3text" presStyleLbl="node1" presStyleIdx="2" presStyleCnt="4">
        <dgm:presLayoutVars>
          <dgm:chMax val="0"/>
          <dgm:chPref val="0"/>
          <dgm:bulletEnabled val="1"/>
        </dgm:presLayoutVars>
      </dgm:prSet>
      <dgm:spPr/>
    </dgm:pt>
    <dgm:pt modelId="{C6310DE0-AEAC-4C5B-9CB4-BD457AA2420E}" type="pres">
      <dgm:prSet presAssocID="{E8303592-7C26-4A9B-B922-21DC8F7A38AB}" presName="tile4" presStyleLbl="node1" presStyleIdx="3" presStyleCnt="4"/>
      <dgm:spPr/>
    </dgm:pt>
    <dgm:pt modelId="{027A92FF-F88A-4246-84D2-4B3ADA4B3248}" type="pres">
      <dgm:prSet presAssocID="{E8303592-7C26-4A9B-B922-21DC8F7A38AB}" presName="tile4text" presStyleLbl="node1" presStyleIdx="3" presStyleCnt="4">
        <dgm:presLayoutVars>
          <dgm:chMax val="0"/>
          <dgm:chPref val="0"/>
          <dgm:bulletEnabled val="1"/>
        </dgm:presLayoutVars>
      </dgm:prSet>
      <dgm:spPr/>
    </dgm:pt>
    <dgm:pt modelId="{19CA2414-D348-4259-8798-F2CEC37C43EF}" type="pres">
      <dgm:prSet presAssocID="{E8303592-7C26-4A9B-B922-21DC8F7A38AB}" presName="centerTile" presStyleLbl="fgShp" presStyleIdx="0" presStyleCnt="1" custScaleX="82734" custScaleY="85198">
        <dgm:presLayoutVars>
          <dgm:chMax val="0"/>
          <dgm:chPref val="0"/>
        </dgm:presLayoutVars>
      </dgm:prSet>
      <dgm:spPr/>
    </dgm:pt>
  </dgm:ptLst>
  <dgm:cxnLst>
    <dgm:cxn modelId="{EA5B9402-04D9-46F8-8B2D-4C378BBA476E}" srcId="{BC9E8E1E-8F46-4C3F-AF47-7B2C9DA9C040}" destId="{D1C5EBE5-DA27-46FE-A644-27678524FD75}" srcOrd="1" destOrd="0" parTransId="{C9A7141A-3259-45E8-8708-6680B77FC5D4}" sibTransId="{DAE6EE85-B173-4D1F-A972-F0547096131D}"/>
    <dgm:cxn modelId="{213BEC3A-575B-4DCB-965C-A91B2A420143}" srcId="{BC9E8E1E-8F46-4C3F-AF47-7B2C9DA9C040}" destId="{AFC6DF77-D316-460E-824C-2CB18C4CB1F2}" srcOrd="6" destOrd="0" parTransId="{08CC95BE-5AD0-48D9-99F4-F2D455A533B7}" sibTransId="{322527EB-C90D-466B-B8EB-38B5A8E8CD90}"/>
    <dgm:cxn modelId="{A5E6FE42-2C87-46D4-BCEC-CEC6836F50EA}" type="presOf" srcId="{9CF98C87-6740-46C2-A8CE-E6E2EE74A61F}" destId="{DC3418E3-A08B-4262-8E88-014507D8CEB7}" srcOrd="1" destOrd="0" presId="urn:microsoft.com/office/officeart/2005/8/layout/matrix1"/>
    <dgm:cxn modelId="{D9F26A46-27CE-4C8A-953E-671B9EEA1725}" type="presOf" srcId="{5B4C6C38-EFEC-4841-A338-A3A431263439}" destId="{027A92FF-F88A-4246-84D2-4B3ADA4B3248}" srcOrd="1" destOrd="0" presId="urn:microsoft.com/office/officeart/2005/8/layout/matrix1"/>
    <dgm:cxn modelId="{AAA35954-42B6-49B5-9674-5BFEFBA5C1F2}" srcId="{BC9E8E1E-8F46-4C3F-AF47-7B2C9DA9C040}" destId="{6B6A4FF4-D543-4FBA-9125-E2AB5B2993C4}" srcOrd="5" destOrd="0" parTransId="{0909D1F8-EEC9-4C7B-928D-754C1F193A7C}" sibTransId="{17E5E4DD-5814-43E7-BA62-D9CAFEA9C64E}"/>
    <dgm:cxn modelId="{A65CA856-2402-4B12-ADD3-5802CFC4C004}" type="presOf" srcId="{E8303592-7C26-4A9B-B922-21DC8F7A38AB}" destId="{584ECB75-98D5-4F4E-9EDE-19FEFA368D24}" srcOrd="0" destOrd="0" presId="urn:microsoft.com/office/officeart/2005/8/layout/matrix1"/>
    <dgm:cxn modelId="{28A4C179-64A3-4B34-93ED-9C8D1285D99C}" srcId="{BC9E8E1E-8F46-4C3F-AF47-7B2C9DA9C040}" destId="{5B4C6C38-EFEC-4841-A338-A3A431263439}" srcOrd="3" destOrd="0" parTransId="{0C1AFFBA-57C6-4C97-9623-DFE08845E3DE}" sibTransId="{BC7F67DF-868F-454F-8CEC-28D9D7B77AF7}"/>
    <dgm:cxn modelId="{EAFDD287-6F13-4045-86EF-7581338F5448}" type="presOf" srcId="{BC9E8E1E-8F46-4C3F-AF47-7B2C9DA9C040}" destId="{19CA2414-D348-4259-8798-F2CEC37C43EF}" srcOrd="0" destOrd="0" presId="urn:microsoft.com/office/officeart/2005/8/layout/matrix1"/>
    <dgm:cxn modelId="{4213D7A0-2BEA-4345-BB0D-49558C24D0BD}" type="presOf" srcId="{9CF98C87-6740-46C2-A8CE-E6E2EE74A61F}" destId="{AB766B83-C402-4022-9D9C-898105D713A0}" srcOrd="0" destOrd="0" presId="urn:microsoft.com/office/officeart/2005/8/layout/matrix1"/>
    <dgm:cxn modelId="{16FB25AC-2F89-492A-A631-BCEC0E5B9A6B}" type="presOf" srcId="{69C97792-E7A2-439D-8661-B8FE60D91D0F}" destId="{2F270AE1-A6BA-4221-9A9C-5F440A5870CB}" srcOrd="0" destOrd="0" presId="urn:microsoft.com/office/officeart/2005/8/layout/matrix1"/>
    <dgm:cxn modelId="{439EBCBB-8C48-4979-944C-71541547F002}" srcId="{BC9E8E1E-8F46-4C3F-AF47-7B2C9DA9C040}" destId="{5AF9AAE3-F0E3-4B71-984F-C1090F788431}" srcOrd="7" destOrd="0" parTransId="{C8D8536A-3B47-4B01-9C43-804B5F7D4764}" sibTransId="{8B363F47-980C-4C71-A406-627F2F433D60}"/>
    <dgm:cxn modelId="{91C586C7-A4B2-40D5-9910-CED1EE7178AB}" srcId="{E8303592-7C26-4A9B-B922-21DC8F7A38AB}" destId="{BC9E8E1E-8F46-4C3F-AF47-7B2C9DA9C040}" srcOrd="0" destOrd="0" parTransId="{52E40CB4-D5CC-4FC9-B73C-BA24165BB74B}" sibTransId="{E61D3924-99C0-4130-95D9-3FB601E8F424}"/>
    <dgm:cxn modelId="{64BCFEC8-89F9-41F4-88C5-B245603A4008}" srcId="{BC9E8E1E-8F46-4C3F-AF47-7B2C9DA9C040}" destId="{69C97792-E7A2-439D-8661-B8FE60D91D0F}" srcOrd="0" destOrd="0" parTransId="{723ADE24-BABF-4480-BCD1-5A576B195B40}" sibTransId="{3EA3791B-8436-45E2-816A-B1366A7C7224}"/>
    <dgm:cxn modelId="{DD6993CE-E737-478A-ADA2-2A4573A03883}" srcId="{BC9E8E1E-8F46-4C3F-AF47-7B2C9DA9C040}" destId="{9CF98C87-6740-46C2-A8CE-E6E2EE74A61F}" srcOrd="2" destOrd="0" parTransId="{2591612B-B2E1-4B65-BEA8-05FB5460824C}" sibTransId="{9BFE8E44-AC49-415C-A1AD-0F0FCBB6E18B}"/>
    <dgm:cxn modelId="{6C2D0CF0-0D7E-46A6-B4CF-FD629DB10761}" type="presOf" srcId="{D1C5EBE5-DA27-46FE-A644-27678524FD75}" destId="{BBDD8059-E36F-48FB-A416-907007E75CFF}" srcOrd="0" destOrd="0" presId="urn:microsoft.com/office/officeart/2005/8/layout/matrix1"/>
    <dgm:cxn modelId="{5F66C6F7-3FF1-4703-AF0A-E8362898607E}" srcId="{BC9E8E1E-8F46-4C3F-AF47-7B2C9DA9C040}" destId="{BDE8384C-6DE9-4449-9F4F-B4BA12744300}" srcOrd="4" destOrd="0" parTransId="{3F9B7972-944B-4663-8704-B3986A6A0230}" sibTransId="{6BA62DBC-0B6F-4828-A783-E3B370EAD3C3}"/>
    <dgm:cxn modelId="{2CBC45F8-9CED-4165-B3F8-72070CDB49E7}" type="presOf" srcId="{69C97792-E7A2-439D-8661-B8FE60D91D0F}" destId="{85A20ACE-2809-4EB0-A054-114CDE8A9A89}" srcOrd="1" destOrd="0" presId="urn:microsoft.com/office/officeart/2005/8/layout/matrix1"/>
    <dgm:cxn modelId="{BD0446FA-705C-4BBA-AD4D-FDB3762CA1C8}" type="presOf" srcId="{5B4C6C38-EFEC-4841-A338-A3A431263439}" destId="{C6310DE0-AEAC-4C5B-9CB4-BD457AA2420E}" srcOrd="0" destOrd="0" presId="urn:microsoft.com/office/officeart/2005/8/layout/matrix1"/>
    <dgm:cxn modelId="{5B5720FF-B0CD-42E5-B044-9F55A67A2886}" type="presOf" srcId="{D1C5EBE5-DA27-46FE-A644-27678524FD75}" destId="{4F46986C-02D5-4B28-B3BB-5DB2BB1DC3BB}" srcOrd="1" destOrd="0" presId="urn:microsoft.com/office/officeart/2005/8/layout/matrix1"/>
    <dgm:cxn modelId="{E8D5C3B9-F780-4117-B1DD-59FA585B6FED}" type="presParOf" srcId="{584ECB75-98D5-4F4E-9EDE-19FEFA368D24}" destId="{596D9854-A042-4657-91B8-87E50FA42C9C}" srcOrd="0" destOrd="0" presId="urn:microsoft.com/office/officeart/2005/8/layout/matrix1"/>
    <dgm:cxn modelId="{6BF2BA04-8BAE-4DF2-A791-27F5C23F7AFC}" type="presParOf" srcId="{596D9854-A042-4657-91B8-87E50FA42C9C}" destId="{2F270AE1-A6BA-4221-9A9C-5F440A5870CB}" srcOrd="0" destOrd="0" presId="urn:microsoft.com/office/officeart/2005/8/layout/matrix1"/>
    <dgm:cxn modelId="{EDA6311B-8B0A-49A5-BE9D-33F9A1D978E7}" type="presParOf" srcId="{596D9854-A042-4657-91B8-87E50FA42C9C}" destId="{85A20ACE-2809-4EB0-A054-114CDE8A9A89}" srcOrd="1" destOrd="0" presId="urn:microsoft.com/office/officeart/2005/8/layout/matrix1"/>
    <dgm:cxn modelId="{57213693-0B13-4431-B907-A397F4867425}" type="presParOf" srcId="{596D9854-A042-4657-91B8-87E50FA42C9C}" destId="{BBDD8059-E36F-48FB-A416-907007E75CFF}" srcOrd="2" destOrd="0" presId="urn:microsoft.com/office/officeart/2005/8/layout/matrix1"/>
    <dgm:cxn modelId="{28597C15-2DD6-4318-BA26-52245744257C}" type="presParOf" srcId="{596D9854-A042-4657-91B8-87E50FA42C9C}" destId="{4F46986C-02D5-4B28-B3BB-5DB2BB1DC3BB}" srcOrd="3" destOrd="0" presId="urn:microsoft.com/office/officeart/2005/8/layout/matrix1"/>
    <dgm:cxn modelId="{2CABAABE-241C-479A-9411-5E7C9FD4F908}" type="presParOf" srcId="{596D9854-A042-4657-91B8-87E50FA42C9C}" destId="{AB766B83-C402-4022-9D9C-898105D713A0}" srcOrd="4" destOrd="0" presId="urn:microsoft.com/office/officeart/2005/8/layout/matrix1"/>
    <dgm:cxn modelId="{537A299E-67A5-4B6E-A4CB-40A2DA9ADF97}" type="presParOf" srcId="{596D9854-A042-4657-91B8-87E50FA42C9C}" destId="{DC3418E3-A08B-4262-8E88-014507D8CEB7}" srcOrd="5" destOrd="0" presId="urn:microsoft.com/office/officeart/2005/8/layout/matrix1"/>
    <dgm:cxn modelId="{67C81B77-F399-44E2-8E6B-C1DD645EBEA6}" type="presParOf" srcId="{596D9854-A042-4657-91B8-87E50FA42C9C}" destId="{C6310DE0-AEAC-4C5B-9CB4-BD457AA2420E}" srcOrd="6" destOrd="0" presId="urn:microsoft.com/office/officeart/2005/8/layout/matrix1"/>
    <dgm:cxn modelId="{9275E9A7-AC81-44F8-AA76-E580508F7121}" type="presParOf" srcId="{596D9854-A042-4657-91B8-87E50FA42C9C}" destId="{027A92FF-F88A-4246-84D2-4B3ADA4B3248}" srcOrd="7" destOrd="0" presId="urn:microsoft.com/office/officeart/2005/8/layout/matrix1"/>
    <dgm:cxn modelId="{854D7AAD-795B-4D8A-8DB5-656CF7250D83}" type="presParOf" srcId="{584ECB75-98D5-4F4E-9EDE-19FEFA368D24}" destId="{19CA2414-D348-4259-8798-F2CEC37C43EF}" srcOrd="1" destOrd="0" presId="urn:microsoft.com/office/officeart/2005/8/layout/matrix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chemeClr val="accent2">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chemeClr val="accent2">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chemeClr val="accent2">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chemeClr val="accent2">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chemeClr val="accent2">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chemeClr val="accent2">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chemeClr val="accent1">
            <a:lumMod val="90000"/>
          </a:schemeClr>
        </a:solidFill>
      </dgm:spPr>
      <dgm:t>
        <a:bodyPr/>
        <a:lstStyle/>
        <a:p>
          <a:pPr algn="ctr"/>
          <a:r>
            <a:rPr lang="zh-TW" altLang="en-US" sz="1600" dirty="0">
              <a:solidFill>
                <a:srgbClr val="FFFFCC"/>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chemeClr val="accent2">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chemeClr val="accent2">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chemeClr val="accent2">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chemeClr val="accent2">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chemeClr val="accent3">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D0F145A-E302-48F3-B0DC-408277D1DD1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zh-TW" altLang="en-US"/>
        </a:p>
      </dgm:t>
    </dgm:pt>
    <dgm:pt modelId="{9F6578E8-1B11-4259-B098-CE4AB26BA74B}">
      <dgm:prSet phldrT="[文字]"/>
      <dgm:spPr>
        <a:solidFill>
          <a:srgbClr val="0070C0"/>
        </a:solidFill>
      </dgm:spPr>
      <dgm:t>
        <a:bodyPr/>
        <a:lstStyle/>
        <a:p>
          <a:r>
            <a:rPr lang="zh-TW" altLang="en-US">
              <a:latin typeface="標楷體" panose="03000509000000000000" pitchFamily="65" charset="-120"/>
              <a:ea typeface="標楷體" panose="03000509000000000000" pitchFamily="65" charset="-120"/>
            </a:rPr>
            <a:t>營養午餐</a:t>
          </a:r>
          <a:endParaRPr lang="zh-TW" altLang="en-US" dirty="0">
            <a:latin typeface="標楷體" panose="03000509000000000000" pitchFamily="65" charset="-120"/>
            <a:ea typeface="標楷體" panose="03000509000000000000" pitchFamily="65" charset="-120"/>
          </a:endParaRPr>
        </a:p>
      </dgm:t>
    </dgm:pt>
    <dgm:pt modelId="{55F9CB4D-2E6D-41FB-888A-98CF1CB0E049}" type="parTrans" cxnId="{5A77D305-D85F-4604-A3DE-BEEAF444AB0C}">
      <dgm:prSet/>
      <dgm:spPr/>
      <dgm:t>
        <a:bodyPr/>
        <a:lstStyle/>
        <a:p>
          <a:endParaRPr lang="zh-TW" altLang="en-US"/>
        </a:p>
      </dgm:t>
    </dgm:pt>
    <dgm:pt modelId="{A53DC4D8-6590-4933-A04D-C1D69A71B454}" type="sibTrans" cxnId="{5A77D305-D85F-4604-A3DE-BEEAF444AB0C}">
      <dgm:prSet/>
      <dgm:spPr/>
      <dgm:t>
        <a:bodyPr/>
        <a:lstStyle/>
        <a:p>
          <a:endParaRPr lang="zh-TW" altLang="en-US"/>
        </a:p>
      </dgm:t>
    </dgm:pt>
    <dgm:pt modelId="{079B0900-6B4D-4073-8CAF-8C52B4BBE85F}">
      <dgm:prSet phldrT="[文字]"/>
      <dgm:spPr/>
      <dgm:t>
        <a:bodyPr/>
        <a:lstStyle/>
        <a:p>
          <a:r>
            <a:rPr lang="zh-TW" altLang="en-US">
              <a:latin typeface="標楷體" panose="03000509000000000000" pitchFamily="65" charset="-120"/>
              <a:ea typeface="標楷體" panose="03000509000000000000" pitchFamily="65" charset="-120"/>
            </a:rPr>
            <a:t>學生免收費，由市政府補助</a:t>
          </a:r>
          <a:endParaRPr lang="zh-TW" altLang="en-US" dirty="0">
            <a:latin typeface="標楷體" panose="03000509000000000000" pitchFamily="65" charset="-120"/>
            <a:ea typeface="標楷體" panose="03000509000000000000" pitchFamily="65" charset="-120"/>
          </a:endParaRPr>
        </a:p>
      </dgm:t>
    </dgm:pt>
    <dgm:pt modelId="{B6D8BEE9-267C-40F3-B85E-70C34F12E32F}" type="parTrans" cxnId="{7825DACA-2ED7-4FB5-980F-199B477ED359}">
      <dgm:prSet/>
      <dgm:spPr/>
      <dgm:t>
        <a:bodyPr/>
        <a:lstStyle/>
        <a:p>
          <a:endParaRPr lang="zh-TW" altLang="en-US"/>
        </a:p>
      </dgm:t>
    </dgm:pt>
    <dgm:pt modelId="{1C443B42-1935-4E16-875D-B34832168FBE}" type="sibTrans" cxnId="{7825DACA-2ED7-4FB5-980F-199B477ED359}">
      <dgm:prSet/>
      <dgm:spPr/>
      <dgm:t>
        <a:bodyPr/>
        <a:lstStyle/>
        <a:p>
          <a:endParaRPr lang="zh-TW" altLang="en-US"/>
        </a:p>
      </dgm:t>
    </dgm:pt>
    <dgm:pt modelId="{DE1CA470-017F-46B9-B12E-E6731E05BD25}">
      <dgm:prSet phldrT="[文字]"/>
      <dgm:spPr>
        <a:solidFill>
          <a:srgbClr val="389843"/>
        </a:solidFill>
      </dgm:spPr>
      <dgm:t>
        <a:bodyPr/>
        <a:lstStyle/>
        <a:p>
          <a:r>
            <a:rPr lang="zh-TW" altLang="en-US">
              <a:latin typeface="標楷體" panose="03000509000000000000" pitchFamily="65" charset="-120"/>
              <a:ea typeface="標楷體" panose="03000509000000000000" pitchFamily="65" charset="-120"/>
            </a:rPr>
            <a:t>冷氣使用</a:t>
          </a:r>
          <a:endParaRPr lang="zh-TW" altLang="en-US" dirty="0">
            <a:latin typeface="標楷體" panose="03000509000000000000" pitchFamily="65" charset="-120"/>
            <a:ea typeface="標楷體" panose="03000509000000000000" pitchFamily="65" charset="-120"/>
          </a:endParaRPr>
        </a:p>
      </dgm:t>
    </dgm:pt>
    <dgm:pt modelId="{8BA92E6F-605F-49DD-A9BE-3AFB1C59F846}" type="parTrans" cxnId="{4D8B7DA4-6705-462B-96D6-C22466B60226}">
      <dgm:prSet/>
      <dgm:spPr/>
      <dgm:t>
        <a:bodyPr/>
        <a:lstStyle/>
        <a:p>
          <a:endParaRPr lang="zh-TW" altLang="en-US"/>
        </a:p>
      </dgm:t>
    </dgm:pt>
    <dgm:pt modelId="{9B1CCC39-6CF0-4B71-84EB-87C702449374}" type="sibTrans" cxnId="{4D8B7DA4-6705-462B-96D6-C22466B60226}">
      <dgm:prSet/>
      <dgm:spPr/>
      <dgm:t>
        <a:bodyPr/>
        <a:lstStyle/>
        <a:p>
          <a:endParaRPr lang="zh-TW" altLang="en-US"/>
        </a:p>
      </dgm:t>
    </dgm:pt>
    <dgm:pt modelId="{EBA7D826-5589-463A-B94F-79BED3DF9756}">
      <dgm:prSet phldrT="[文字]"/>
      <dgm:spPr/>
      <dgm:t>
        <a:bodyPr/>
        <a:lstStyle/>
        <a:p>
          <a:r>
            <a:rPr lang="zh-TW" altLang="en-US" dirty="0">
              <a:latin typeface="標楷體" panose="03000509000000000000" pitchFamily="65" charset="-120"/>
              <a:ea typeface="標楷體" panose="03000509000000000000" pitchFamily="65" charset="-120"/>
            </a:rPr>
            <a:t>免收費，由行政院、市府補助</a:t>
          </a:r>
        </a:p>
      </dgm:t>
    </dgm:pt>
    <dgm:pt modelId="{D21FF79B-0A3C-41E1-97F7-4DC9C7C7473D}" type="parTrans" cxnId="{F195D210-A6A7-4A47-8F89-9BFEDB4D6CDE}">
      <dgm:prSet/>
      <dgm:spPr/>
      <dgm:t>
        <a:bodyPr/>
        <a:lstStyle/>
        <a:p>
          <a:endParaRPr lang="zh-TW" altLang="en-US"/>
        </a:p>
      </dgm:t>
    </dgm:pt>
    <dgm:pt modelId="{1A5F421B-BBD6-422D-97FF-4876E0F88F90}" type="sibTrans" cxnId="{F195D210-A6A7-4A47-8F89-9BFEDB4D6CDE}">
      <dgm:prSet/>
      <dgm:spPr/>
      <dgm:t>
        <a:bodyPr/>
        <a:lstStyle/>
        <a:p>
          <a:endParaRPr lang="zh-TW" altLang="en-US"/>
        </a:p>
      </dgm:t>
    </dgm:pt>
    <dgm:pt modelId="{62D365B9-416A-44D4-BAEA-9D16D67269A5}">
      <dgm:prSet phldrT="[文字]"/>
      <dgm:spPr>
        <a:solidFill>
          <a:srgbClr val="FF0066"/>
        </a:solidFill>
      </dgm:spPr>
      <dgm:t>
        <a:bodyPr/>
        <a:lstStyle/>
        <a:p>
          <a:r>
            <a:rPr lang="zh-TW" altLang="en-US" dirty="0">
              <a:latin typeface="標楷體" panose="03000509000000000000" pitchFamily="65" charset="-120"/>
              <a:ea typeface="標楷體" panose="03000509000000000000" pitchFamily="65" charset="-120"/>
            </a:rPr>
            <a:t>購買制服、運動服</a:t>
          </a:r>
        </a:p>
      </dgm:t>
    </dgm:pt>
    <dgm:pt modelId="{85334B9E-0E23-4EAC-AB20-CB3B78EC3E7D}" type="parTrans" cxnId="{DB6C0E9C-085A-4DB2-8A41-790626DBF036}">
      <dgm:prSet/>
      <dgm:spPr/>
      <dgm:t>
        <a:bodyPr/>
        <a:lstStyle/>
        <a:p>
          <a:endParaRPr lang="zh-TW" altLang="en-US"/>
        </a:p>
      </dgm:t>
    </dgm:pt>
    <dgm:pt modelId="{1825D6A2-0A8A-473A-822D-EA280B0DB3E2}" type="sibTrans" cxnId="{DB6C0E9C-085A-4DB2-8A41-790626DBF036}">
      <dgm:prSet/>
      <dgm:spPr/>
      <dgm:t>
        <a:bodyPr/>
        <a:lstStyle/>
        <a:p>
          <a:endParaRPr lang="zh-TW" altLang="en-US"/>
        </a:p>
      </dgm:t>
    </dgm:pt>
    <dgm:pt modelId="{20F2269B-80D0-484B-8B19-1E117DF01345}">
      <dgm:prSet phldrT="[文字]"/>
      <dgm:spPr/>
      <dgm:t>
        <a:bodyPr/>
        <a:lstStyle/>
        <a:p>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春日路</a:t>
          </a:r>
          <a:r>
            <a:rPr lang="en-US" altLang="zh-TW" dirty="0">
              <a:latin typeface="標楷體" panose="03000509000000000000" pitchFamily="65" charset="-120"/>
              <a:ea typeface="標楷體" panose="03000509000000000000" pitchFamily="65" charset="-120"/>
            </a:rPr>
            <a:t>1335</a:t>
          </a:r>
          <a:r>
            <a:rPr lang="zh-TW" altLang="en-US" dirty="0">
              <a:latin typeface="標楷體" panose="03000509000000000000" pitchFamily="65" charset="-120"/>
              <a:ea typeface="標楷體" panose="03000509000000000000" pitchFamily="65" charset="-120"/>
            </a:rPr>
            <a:t>號</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無店名、有招牌</a:t>
          </a: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dgm:t>
    </dgm:pt>
    <dgm:pt modelId="{995E8D19-562A-4DDB-8DA4-25A363908638}" type="parTrans" cxnId="{8655B36C-19AC-420E-A189-CDD1509FE1ED}">
      <dgm:prSet/>
      <dgm:spPr/>
      <dgm:t>
        <a:bodyPr/>
        <a:lstStyle/>
        <a:p>
          <a:endParaRPr lang="zh-TW" altLang="en-US"/>
        </a:p>
      </dgm:t>
    </dgm:pt>
    <dgm:pt modelId="{D848309C-BFFE-4476-A8EF-E11C32A59BE3}" type="sibTrans" cxnId="{8655B36C-19AC-420E-A189-CDD1509FE1ED}">
      <dgm:prSet/>
      <dgm:spPr/>
      <dgm:t>
        <a:bodyPr/>
        <a:lstStyle/>
        <a:p>
          <a:endParaRPr lang="zh-TW" altLang="en-US"/>
        </a:p>
      </dgm:t>
    </dgm:pt>
    <dgm:pt modelId="{547D6B63-284F-4C72-ACBB-75C6AE30F6BF}">
      <dgm:prSet phldrT="[文字]"/>
      <dgm:spPr/>
      <dgm:t>
        <a:bodyPr/>
        <a:lstStyle/>
        <a:p>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大業路一段</a:t>
          </a:r>
          <a:r>
            <a:rPr lang="en-US" altLang="zh-TW" dirty="0">
              <a:latin typeface="標楷體" panose="03000509000000000000" pitchFamily="65" charset="-120"/>
              <a:ea typeface="標楷體" panose="03000509000000000000" pitchFamily="65" charset="-120"/>
            </a:rPr>
            <a:t>8</a:t>
          </a:r>
          <a:r>
            <a:rPr lang="zh-TW" altLang="en-US" dirty="0">
              <a:latin typeface="標楷體" panose="03000509000000000000" pitchFamily="65" charset="-120"/>
              <a:ea typeface="標楷體" panose="03000509000000000000" pitchFamily="65" charset="-120"/>
            </a:rPr>
            <a:t>號</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樓</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東星服飾</a:t>
          </a: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dgm:t>
    </dgm:pt>
    <dgm:pt modelId="{BF944EBD-1BF4-4A25-BFF8-5B21AE5BA6C2}" type="parTrans" cxnId="{873C479C-66E7-442C-B4A3-C358E00E5E3E}">
      <dgm:prSet/>
      <dgm:spPr/>
      <dgm:t>
        <a:bodyPr/>
        <a:lstStyle/>
        <a:p>
          <a:endParaRPr lang="zh-TW" altLang="en-US"/>
        </a:p>
      </dgm:t>
    </dgm:pt>
    <dgm:pt modelId="{021BFF72-1DC8-4FEE-A5F5-A7B464263395}" type="sibTrans" cxnId="{873C479C-66E7-442C-B4A3-C358E00E5E3E}">
      <dgm:prSet/>
      <dgm:spPr/>
      <dgm:t>
        <a:bodyPr/>
        <a:lstStyle/>
        <a:p>
          <a:endParaRPr lang="zh-TW" altLang="en-US"/>
        </a:p>
      </dgm:t>
    </dgm:pt>
    <dgm:pt modelId="{B30B0BDD-A701-446C-ADA1-7B24107EBE35}" type="pres">
      <dgm:prSet presAssocID="{7D0F145A-E302-48F3-B0DC-408277D1DD1C}" presName="linear" presStyleCnt="0">
        <dgm:presLayoutVars>
          <dgm:animLvl val="lvl"/>
          <dgm:resizeHandles val="exact"/>
        </dgm:presLayoutVars>
      </dgm:prSet>
      <dgm:spPr/>
    </dgm:pt>
    <dgm:pt modelId="{0C31BCEC-0AAD-4272-88AC-6E1E4A79FCB5}" type="pres">
      <dgm:prSet presAssocID="{9F6578E8-1B11-4259-B098-CE4AB26BA74B}" presName="parentText" presStyleLbl="node1" presStyleIdx="0" presStyleCnt="3">
        <dgm:presLayoutVars>
          <dgm:chMax val="0"/>
          <dgm:bulletEnabled val="1"/>
        </dgm:presLayoutVars>
      </dgm:prSet>
      <dgm:spPr/>
    </dgm:pt>
    <dgm:pt modelId="{DDAD446F-EE3C-448C-9B3F-F6503362E49A}" type="pres">
      <dgm:prSet presAssocID="{9F6578E8-1B11-4259-B098-CE4AB26BA74B}" presName="childText" presStyleLbl="revTx" presStyleIdx="0" presStyleCnt="3">
        <dgm:presLayoutVars>
          <dgm:bulletEnabled val="1"/>
        </dgm:presLayoutVars>
      </dgm:prSet>
      <dgm:spPr/>
    </dgm:pt>
    <dgm:pt modelId="{6E1A396C-9313-41BC-A231-004594466DC8}" type="pres">
      <dgm:prSet presAssocID="{DE1CA470-017F-46B9-B12E-E6731E05BD25}" presName="parentText" presStyleLbl="node1" presStyleIdx="1" presStyleCnt="3">
        <dgm:presLayoutVars>
          <dgm:chMax val="0"/>
          <dgm:bulletEnabled val="1"/>
        </dgm:presLayoutVars>
      </dgm:prSet>
      <dgm:spPr/>
    </dgm:pt>
    <dgm:pt modelId="{82B5EDE4-7F0D-48B8-9845-C3017A1D688D}" type="pres">
      <dgm:prSet presAssocID="{DE1CA470-017F-46B9-B12E-E6731E05BD25}" presName="childText" presStyleLbl="revTx" presStyleIdx="1" presStyleCnt="3">
        <dgm:presLayoutVars>
          <dgm:bulletEnabled val="1"/>
        </dgm:presLayoutVars>
      </dgm:prSet>
      <dgm:spPr/>
    </dgm:pt>
    <dgm:pt modelId="{74AB8DCA-19F2-4737-84DF-B3C9B1750D2D}" type="pres">
      <dgm:prSet presAssocID="{62D365B9-416A-44D4-BAEA-9D16D67269A5}" presName="parentText" presStyleLbl="node1" presStyleIdx="2" presStyleCnt="3">
        <dgm:presLayoutVars>
          <dgm:chMax val="0"/>
          <dgm:bulletEnabled val="1"/>
        </dgm:presLayoutVars>
      </dgm:prSet>
      <dgm:spPr/>
    </dgm:pt>
    <dgm:pt modelId="{8E24723F-DF65-45DF-BF4F-EDD9DD2E80FF}" type="pres">
      <dgm:prSet presAssocID="{62D365B9-416A-44D4-BAEA-9D16D67269A5}" presName="childText" presStyleLbl="revTx" presStyleIdx="2" presStyleCnt="3">
        <dgm:presLayoutVars>
          <dgm:bulletEnabled val="1"/>
        </dgm:presLayoutVars>
      </dgm:prSet>
      <dgm:spPr/>
    </dgm:pt>
  </dgm:ptLst>
  <dgm:cxnLst>
    <dgm:cxn modelId="{5A77D305-D85F-4604-A3DE-BEEAF444AB0C}" srcId="{7D0F145A-E302-48F3-B0DC-408277D1DD1C}" destId="{9F6578E8-1B11-4259-B098-CE4AB26BA74B}" srcOrd="0" destOrd="0" parTransId="{55F9CB4D-2E6D-41FB-888A-98CF1CB0E049}" sibTransId="{A53DC4D8-6590-4933-A04D-C1D69A71B454}"/>
    <dgm:cxn modelId="{F195D210-A6A7-4A47-8F89-9BFEDB4D6CDE}" srcId="{DE1CA470-017F-46B9-B12E-E6731E05BD25}" destId="{EBA7D826-5589-463A-B94F-79BED3DF9756}" srcOrd="0" destOrd="0" parTransId="{D21FF79B-0A3C-41E1-97F7-4DC9C7C7473D}" sibTransId="{1A5F421B-BBD6-422D-97FF-4876E0F88F90}"/>
    <dgm:cxn modelId="{29A5F92F-C0A0-4B67-AF57-ECA94849E9B8}" type="presOf" srcId="{9F6578E8-1B11-4259-B098-CE4AB26BA74B}" destId="{0C31BCEC-0AAD-4272-88AC-6E1E4A79FCB5}" srcOrd="0" destOrd="0" presId="urn:microsoft.com/office/officeart/2005/8/layout/vList2"/>
    <dgm:cxn modelId="{8655B36C-19AC-420E-A189-CDD1509FE1ED}" srcId="{62D365B9-416A-44D4-BAEA-9D16D67269A5}" destId="{20F2269B-80D0-484B-8B19-1E117DF01345}" srcOrd="0" destOrd="0" parTransId="{995E8D19-562A-4DDB-8DA4-25A363908638}" sibTransId="{D848309C-BFFE-4476-A8EF-E11C32A59BE3}"/>
    <dgm:cxn modelId="{DAA72F71-8A2B-4678-9355-1CA976E63CB2}" type="presOf" srcId="{DE1CA470-017F-46B9-B12E-E6731E05BD25}" destId="{6E1A396C-9313-41BC-A231-004594466DC8}" srcOrd="0" destOrd="0" presId="urn:microsoft.com/office/officeart/2005/8/layout/vList2"/>
    <dgm:cxn modelId="{95468B72-4435-4512-8CCF-1B6BD5227F1A}" type="presOf" srcId="{EBA7D826-5589-463A-B94F-79BED3DF9756}" destId="{82B5EDE4-7F0D-48B8-9845-C3017A1D688D}" srcOrd="0" destOrd="0" presId="urn:microsoft.com/office/officeart/2005/8/layout/vList2"/>
    <dgm:cxn modelId="{96E6AF88-4C24-4B13-BDB4-7BB241B71131}" type="presOf" srcId="{079B0900-6B4D-4073-8CAF-8C52B4BBE85F}" destId="{DDAD446F-EE3C-448C-9B3F-F6503362E49A}" srcOrd="0" destOrd="0" presId="urn:microsoft.com/office/officeart/2005/8/layout/vList2"/>
    <dgm:cxn modelId="{93F7D78C-F6F6-4BF4-9287-A5046F7D5FF0}" type="presOf" srcId="{20F2269B-80D0-484B-8B19-1E117DF01345}" destId="{8E24723F-DF65-45DF-BF4F-EDD9DD2E80FF}" srcOrd="0" destOrd="0" presId="urn:microsoft.com/office/officeart/2005/8/layout/vList2"/>
    <dgm:cxn modelId="{E9110991-E39B-4F99-955C-71D61F3F1282}" type="presOf" srcId="{62D365B9-416A-44D4-BAEA-9D16D67269A5}" destId="{74AB8DCA-19F2-4737-84DF-B3C9B1750D2D}" srcOrd="0" destOrd="0" presId="urn:microsoft.com/office/officeart/2005/8/layout/vList2"/>
    <dgm:cxn modelId="{FC79FB92-49EC-4B75-88D6-6E350854351D}" type="presOf" srcId="{7D0F145A-E302-48F3-B0DC-408277D1DD1C}" destId="{B30B0BDD-A701-446C-ADA1-7B24107EBE35}" srcOrd="0" destOrd="0" presId="urn:microsoft.com/office/officeart/2005/8/layout/vList2"/>
    <dgm:cxn modelId="{FE7D0F9B-4AC7-4043-AC25-6784507455D0}" type="presOf" srcId="{547D6B63-284F-4C72-ACBB-75C6AE30F6BF}" destId="{8E24723F-DF65-45DF-BF4F-EDD9DD2E80FF}" srcOrd="0" destOrd="1" presId="urn:microsoft.com/office/officeart/2005/8/layout/vList2"/>
    <dgm:cxn modelId="{DB6C0E9C-085A-4DB2-8A41-790626DBF036}" srcId="{7D0F145A-E302-48F3-B0DC-408277D1DD1C}" destId="{62D365B9-416A-44D4-BAEA-9D16D67269A5}" srcOrd="2" destOrd="0" parTransId="{85334B9E-0E23-4EAC-AB20-CB3B78EC3E7D}" sibTransId="{1825D6A2-0A8A-473A-822D-EA280B0DB3E2}"/>
    <dgm:cxn modelId="{873C479C-66E7-442C-B4A3-C358E00E5E3E}" srcId="{62D365B9-416A-44D4-BAEA-9D16D67269A5}" destId="{547D6B63-284F-4C72-ACBB-75C6AE30F6BF}" srcOrd="1" destOrd="0" parTransId="{BF944EBD-1BF4-4A25-BFF8-5B21AE5BA6C2}" sibTransId="{021BFF72-1DC8-4FEE-A5F5-A7B464263395}"/>
    <dgm:cxn modelId="{4D8B7DA4-6705-462B-96D6-C22466B60226}" srcId="{7D0F145A-E302-48F3-B0DC-408277D1DD1C}" destId="{DE1CA470-017F-46B9-B12E-E6731E05BD25}" srcOrd="1" destOrd="0" parTransId="{8BA92E6F-605F-49DD-A9BE-3AFB1C59F846}" sibTransId="{9B1CCC39-6CF0-4B71-84EB-87C702449374}"/>
    <dgm:cxn modelId="{7825DACA-2ED7-4FB5-980F-199B477ED359}" srcId="{9F6578E8-1B11-4259-B098-CE4AB26BA74B}" destId="{079B0900-6B4D-4073-8CAF-8C52B4BBE85F}" srcOrd="0" destOrd="0" parTransId="{B6D8BEE9-267C-40F3-B85E-70C34F12E32F}" sibTransId="{1C443B42-1935-4E16-875D-B34832168FBE}"/>
    <dgm:cxn modelId="{A0A5D58E-FD55-43F5-86AC-1AF97190DD86}" type="presParOf" srcId="{B30B0BDD-A701-446C-ADA1-7B24107EBE35}" destId="{0C31BCEC-0AAD-4272-88AC-6E1E4A79FCB5}" srcOrd="0" destOrd="0" presId="urn:microsoft.com/office/officeart/2005/8/layout/vList2"/>
    <dgm:cxn modelId="{5C311746-D561-43EB-8F6F-4D96B889AC38}" type="presParOf" srcId="{B30B0BDD-A701-446C-ADA1-7B24107EBE35}" destId="{DDAD446F-EE3C-448C-9B3F-F6503362E49A}" srcOrd="1" destOrd="0" presId="urn:microsoft.com/office/officeart/2005/8/layout/vList2"/>
    <dgm:cxn modelId="{6380D7AE-113E-46BF-8A9F-4A26C347470B}" type="presParOf" srcId="{B30B0BDD-A701-446C-ADA1-7B24107EBE35}" destId="{6E1A396C-9313-41BC-A231-004594466DC8}" srcOrd="2" destOrd="0" presId="urn:microsoft.com/office/officeart/2005/8/layout/vList2"/>
    <dgm:cxn modelId="{9DFD1297-B1F8-43D5-9B8F-8D9CBC92C5CC}" type="presParOf" srcId="{B30B0BDD-A701-446C-ADA1-7B24107EBE35}" destId="{82B5EDE4-7F0D-48B8-9845-C3017A1D688D}" srcOrd="3" destOrd="0" presId="urn:microsoft.com/office/officeart/2005/8/layout/vList2"/>
    <dgm:cxn modelId="{660337A9-0A4C-4D34-BD20-7C3D4EA0D373}" type="presParOf" srcId="{B30B0BDD-A701-446C-ADA1-7B24107EBE35}" destId="{74AB8DCA-19F2-4737-84DF-B3C9B1750D2D}" srcOrd="4" destOrd="0" presId="urn:microsoft.com/office/officeart/2005/8/layout/vList2"/>
    <dgm:cxn modelId="{105D2826-7935-4A08-A5E7-4BCBE1C1D1A1}" type="presParOf" srcId="{B30B0BDD-A701-446C-ADA1-7B24107EBE35}" destId="{8E24723F-DF65-45DF-BF4F-EDD9DD2E80FF}" srcOrd="5"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a:ext uri="{C62137D5-CB1D-491B-B009-E17868A290BF}">
      <dgm14:recolorImg xmlns:dgm14="http://schemas.microsoft.com/office/drawing/2010/diagram" val="1"/>
    </a:ext>
  </dgm:extLst>
</dgm:dataModel>
</file>

<file path=ppt/diagrams/data26.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chemeClr val="accent1">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chemeClr val="accent1">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chemeClr val="accent1">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chemeClr val="accent1">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chemeClr val="accent1">
            <a:lumMod val="90000"/>
          </a:schemeClr>
        </a:solidFill>
      </dgm:spPr>
      <dgm:t>
        <a:bodyPr/>
        <a:lstStyle/>
        <a:p>
          <a:pPr algn="ctr"/>
          <a:r>
            <a:rPr lang="zh-TW" altLang="en-US" sz="1600" dirty="0">
              <a:solidFill>
                <a:srgbClr val="FFFFCC"/>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chemeClr val="accent1">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chemeClr val="accent1">
            <a:lumMod val="90000"/>
          </a:schemeClr>
        </a:solidFill>
      </dgm:spPr>
      <dgm:t>
        <a:bodyPr/>
        <a:lstStyle/>
        <a:p>
          <a:pPr algn="ctr"/>
          <a:r>
            <a:rPr lang="zh-TW" altLang="en-US" sz="1600" dirty="0">
              <a:solidFill>
                <a:srgbClr val="FFFFCC"/>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chemeClr val="accent1">
            <a:lumMod val="90000"/>
          </a:schemeClr>
        </a:solidFill>
      </dgm:spPr>
      <dgm:t>
        <a:bodyPr/>
        <a:lstStyle/>
        <a:p>
          <a:pPr algn="ctr"/>
          <a:r>
            <a:rPr lang="zh-TW" altLang="en-US" sz="1600" dirty="0">
              <a:solidFill>
                <a:srgbClr val="FFFFCC"/>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chemeClr val="accent1">
            <a:lumMod val="90000"/>
          </a:schemeClr>
        </a:solidFill>
      </dgm:spPr>
      <dgm:t>
        <a:bodyPr/>
        <a:lstStyle/>
        <a:p>
          <a:pPr algn="ctr"/>
          <a:r>
            <a:rPr lang="zh-TW" altLang="en-US" sz="1600" dirty="0">
              <a:solidFill>
                <a:srgbClr val="FFFFCC"/>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chemeClr val="accent1">
            <a:lumMod val="90000"/>
          </a:schemeClr>
        </a:solidFill>
      </dgm:spPr>
      <dgm:t>
        <a:bodyPr/>
        <a:lstStyle/>
        <a:p>
          <a:pPr algn="ctr"/>
          <a:r>
            <a:rPr lang="zh-TW" altLang="en-US" sz="1600" dirty="0">
              <a:solidFill>
                <a:srgbClr val="FFFFCC"/>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chemeClr val="accent1">
            <a:lumMod val="90000"/>
          </a:schemeClr>
        </a:solidFill>
      </dgm:spPr>
      <dgm:t>
        <a:bodyPr/>
        <a:lstStyle/>
        <a:p>
          <a:pPr algn="ctr"/>
          <a:r>
            <a:rPr lang="zh-TW" altLang="en-US" sz="1600" dirty="0">
              <a:solidFill>
                <a:srgbClr val="FFFFCC"/>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chemeClr val="accent1">
            <a:lumMod val="90000"/>
          </a:schemeClr>
        </a:solidFill>
      </dgm:spPr>
      <dgm:t>
        <a:bodyPr/>
        <a:lstStyle/>
        <a:p>
          <a:pPr algn="ctr"/>
          <a:r>
            <a:rPr lang="zh-TW" altLang="en-US" sz="1600" dirty="0">
              <a:solidFill>
                <a:srgbClr val="FFFFCC"/>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rgbClr val="FFFFCC"/>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rgbClr val="FFFFCC"/>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rgbClr val="FFFFCC"/>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chemeClr val="accent2">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70AE1-A6BA-4221-9A9C-5F440A5870CB}">
      <dsp:nvSpPr>
        <dsp:cNvPr id="0" name=""/>
        <dsp:cNvSpPr/>
      </dsp:nvSpPr>
      <dsp:spPr>
        <a:xfrm rot="16200000">
          <a:off x="703157" y="-703157"/>
          <a:ext cx="2699058" cy="4105372"/>
        </a:xfrm>
        <a:prstGeom prst="round1Rect">
          <a:avLst/>
        </a:prstGeom>
        <a:solidFill>
          <a:srgbClr val="CCECFF"/>
        </a:solidFill>
        <a:ln>
          <a:solidFill>
            <a:schemeClr val="tx2"/>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altLang="zh-TW" sz="2400" b="1" kern="1200" dirty="0">
            <a:ln>
              <a:noFill/>
            </a:ln>
            <a:solidFill>
              <a:srgbClr val="FF0000"/>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endParaRPr lang="en-US" altLang="zh-TW" sz="2400" b="1" kern="1200" dirty="0">
            <a:ln>
              <a:noFill/>
            </a:ln>
            <a:solidFill>
              <a:srgbClr val="FF0000"/>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endParaRPr lang="en-US" altLang="zh-TW" sz="2400" b="1" kern="1200" dirty="0">
            <a:ln>
              <a:noFill/>
            </a:ln>
            <a:solidFill>
              <a:srgbClr val="FF0000"/>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r>
            <a:rPr lang="zh-TW" altLang="en-US" sz="2400" b="1" kern="1200" dirty="0">
              <a:ln>
                <a:noFill/>
              </a:ln>
              <a:solidFill>
                <a:srgbClr val="FF0000"/>
              </a:solidFill>
              <a:latin typeface="標楷體" panose="03000509000000000000" pitchFamily="65" charset="-120"/>
              <a:ea typeface="標楷體" panose="03000509000000000000" pitchFamily="65" charset="-120"/>
            </a:rPr>
            <a:t>生教組：分機</a:t>
          </a:r>
          <a:r>
            <a:rPr lang="en-US" altLang="zh-TW" sz="2400" b="1" kern="1200" dirty="0">
              <a:ln>
                <a:noFill/>
              </a:ln>
              <a:solidFill>
                <a:srgbClr val="FF0000"/>
              </a:solidFill>
              <a:latin typeface="標楷體" panose="03000509000000000000" pitchFamily="65" charset="-120"/>
              <a:ea typeface="標楷體" panose="03000509000000000000" pitchFamily="65" charset="-120"/>
            </a:rPr>
            <a:t>311</a:t>
          </a:r>
        </a:p>
        <a:p>
          <a:pPr marL="0" lvl="0" indent="0" algn="ctr" defTabSz="1066800">
            <a:lnSpc>
              <a:spcPct val="90000"/>
            </a:lnSpc>
            <a:spcBef>
              <a:spcPct val="0"/>
            </a:spcBef>
            <a:spcAft>
              <a:spcPct val="35000"/>
            </a:spcAft>
            <a:buNone/>
          </a:pPr>
          <a:r>
            <a:rPr lang="zh-TW" altLang="en-US" sz="2400" b="1" kern="1200" dirty="0">
              <a:ln>
                <a:noFill/>
              </a:ln>
              <a:solidFill>
                <a:schemeClr val="tx2"/>
              </a:solidFill>
              <a:latin typeface="標楷體" panose="03000509000000000000" pitchFamily="65" charset="-120"/>
              <a:ea typeface="標楷體" panose="03000509000000000000" pitchFamily="65" charset="-120"/>
            </a:rPr>
            <a:t>學生生活教育</a:t>
          </a:r>
          <a:endParaRPr lang="en-US" altLang="zh-TW" sz="2400" b="1" kern="1200" dirty="0">
            <a:ln>
              <a:noFill/>
            </a:ln>
            <a:solidFill>
              <a:schemeClr val="tx2"/>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r>
            <a:rPr lang="zh-TW" altLang="en-US" sz="2400" b="1" kern="1200" dirty="0">
              <a:ln>
                <a:noFill/>
              </a:ln>
              <a:solidFill>
                <a:schemeClr val="tx2"/>
              </a:solidFill>
              <a:latin typeface="標楷體" panose="03000509000000000000" pitchFamily="65" charset="-120"/>
              <a:ea typeface="標楷體" panose="03000509000000000000" pitchFamily="65" charset="-120"/>
            </a:rPr>
            <a:t>友善校園、零霸凌執行</a:t>
          </a:r>
          <a:endParaRPr lang="en-US" altLang="zh-TW" sz="2400" b="1" kern="1200" dirty="0">
            <a:ln>
              <a:noFill/>
            </a:ln>
            <a:solidFill>
              <a:schemeClr val="tx2"/>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r>
            <a:rPr lang="zh-TW" altLang="en-US" sz="2400" b="1" kern="1200" dirty="0">
              <a:ln>
                <a:noFill/>
              </a:ln>
              <a:solidFill>
                <a:schemeClr val="tx2"/>
              </a:solidFill>
              <a:latin typeface="標楷體" panose="03000509000000000000" pitchFamily="65" charset="-120"/>
              <a:ea typeface="標楷體" panose="03000509000000000000" pitchFamily="65" charset="-120"/>
            </a:rPr>
            <a:t>學生偶發事件</a:t>
          </a:r>
          <a:endParaRPr lang="en-US" altLang="zh-TW" sz="2400" b="1" kern="1200" dirty="0">
            <a:ln>
              <a:noFill/>
            </a:ln>
            <a:solidFill>
              <a:schemeClr val="tx2"/>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r>
            <a:rPr lang="zh-TW" altLang="en-US" sz="2400" b="1" kern="1200" dirty="0">
              <a:ln>
                <a:noFill/>
              </a:ln>
              <a:solidFill>
                <a:schemeClr val="tx2"/>
              </a:solidFill>
              <a:latin typeface="標楷體" panose="03000509000000000000" pitchFamily="65" charset="-120"/>
              <a:ea typeface="標楷體" panose="03000509000000000000" pitchFamily="65" charset="-120"/>
            </a:rPr>
            <a:t>校園安全通報</a:t>
          </a:r>
          <a:endParaRPr lang="en-US" altLang="zh-TW" sz="2400" b="1" kern="1200" dirty="0">
            <a:ln>
              <a:noFill/>
            </a:ln>
            <a:solidFill>
              <a:schemeClr val="tx2"/>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endParaRPr lang="zh-TW" altLang="en-US" sz="2400" b="1" kern="1200" dirty="0">
            <a:ln>
              <a:noFill/>
            </a:ln>
            <a:solidFill>
              <a:schemeClr val="tx2"/>
            </a:solidFill>
            <a:latin typeface="標楷體" panose="03000509000000000000" pitchFamily="65" charset="-120"/>
            <a:ea typeface="標楷體" panose="03000509000000000000" pitchFamily="65" charset="-120"/>
          </a:endParaRPr>
        </a:p>
      </dsp:txBody>
      <dsp:txXfrm rot="5400000">
        <a:off x="0" y="0"/>
        <a:ext cx="4105372" cy="2024293"/>
      </dsp:txXfrm>
    </dsp:sp>
    <dsp:sp modelId="{BBDD8059-E36F-48FB-A416-907007E75CFF}">
      <dsp:nvSpPr>
        <dsp:cNvPr id="0" name=""/>
        <dsp:cNvSpPr/>
      </dsp:nvSpPr>
      <dsp:spPr>
        <a:xfrm>
          <a:off x="4105372" y="0"/>
          <a:ext cx="4105372" cy="2699058"/>
        </a:xfrm>
        <a:prstGeom prst="round1Rect">
          <a:avLst/>
        </a:prstGeom>
        <a:solidFill>
          <a:srgbClr val="CCFF99"/>
        </a:solidFill>
        <a:ln>
          <a:solidFill>
            <a:schemeClr val="tx2"/>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altLang="zh-TW" sz="2400" b="1" kern="1200" dirty="0">
            <a:solidFill>
              <a:srgbClr val="FF0000"/>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endParaRPr lang="en-US" altLang="zh-TW" sz="2400" b="1" kern="1200" dirty="0">
            <a:solidFill>
              <a:srgbClr val="FF0000"/>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r>
            <a:rPr lang="zh-TW" altLang="en-US" sz="2400" b="1" kern="1200" dirty="0">
              <a:solidFill>
                <a:srgbClr val="FF0000"/>
              </a:solidFill>
              <a:latin typeface="標楷體" panose="03000509000000000000" pitchFamily="65" charset="-120"/>
              <a:ea typeface="標楷體" panose="03000509000000000000" pitchFamily="65" charset="-120"/>
            </a:rPr>
            <a:t>訓育組：分機</a:t>
          </a:r>
          <a:r>
            <a:rPr lang="en-US" altLang="zh-TW" sz="2400" b="1" kern="1200" dirty="0">
              <a:solidFill>
                <a:srgbClr val="FF0000"/>
              </a:solidFill>
              <a:latin typeface="標楷體" panose="03000509000000000000" pitchFamily="65" charset="-120"/>
              <a:ea typeface="標楷體" panose="03000509000000000000" pitchFamily="65" charset="-120"/>
            </a:rPr>
            <a:t>312</a:t>
          </a:r>
        </a:p>
        <a:p>
          <a:pPr marL="0" lvl="0" indent="0" algn="ctr" defTabSz="1066800">
            <a:lnSpc>
              <a:spcPct val="90000"/>
            </a:lnSpc>
            <a:spcBef>
              <a:spcPct val="0"/>
            </a:spcBef>
            <a:spcAft>
              <a:spcPct val="35000"/>
            </a:spcAft>
            <a:buNone/>
          </a:pPr>
          <a:r>
            <a:rPr lang="zh-TW" altLang="en-US" sz="2400" b="1" kern="1200" dirty="0">
              <a:solidFill>
                <a:schemeClr val="tx2"/>
              </a:solidFill>
              <a:latin typeface="標楷體" panose="03000509000000000000" pitchFamily="65" charset="-120"/>
              <a:ea typeface="標楷體" panose="03000509000000000000" pitchFamily="65" charset="-120"/>
            </a:rPr>
            <a:t>社團活動規畫</a:t>
          </a:r>
          <a:endParaRPr lang="en-US" altLang="zh-TW" sz="2400" b="1" kern="1200" dirty="0">
            <a:solidFill>
              <a:schemeClr val="tx2"/>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r>
            <a:rPr lang="zh-TW" altLang="en-US" sz="2400" b="1" kern="1200" dirty="0">
              <a:solidFill>
                <a:schemeClr val="tx2"/>
              </a:solidFill>
              <a:latin typeface="標楷體" panose="03000509000000000000" pitchFamily="65" charset="-120"/>
              <a:ea typeface="標楷體" panose="03000509000000000000" pitchFamily="65" charset="-120"/>
            </a:rPr>
            <a:t>各類慶祝活動規畫</a:t>
          </a:r>
          <a:endParaRPr lang="en-US" altLang="zh-TW" sz="2400" b="1" kern="1200" dirty="0">
            <a:solidFill>
              <a:schemeClr val="tx2"/>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r>
            <a:rPr lang="zh-TW" altLang="en-US" sz="2400" b="1" kern="1200" dirty="0">
              <a:solidFill>
                <a:schemeClr val="tx2"/>
              </a:solidFill>
              <a:latin typeface="標楷體" panose="03000509000000000000" pitchFamily="65" charset="-120"/>
              <a:ea typeface="標楷體" panose="03000509000000000000" pitchFamily="65" charset="-120"/>
            </a:rPr>
            <a:t>學生才藝競賽規畫</a:t>
          </a:r>
          <a:endParaRPr lang="en-US" altLang="zh-TW" sz="2400" b="1" kern="1200" dirty="0">
            <a:solidFill>
              <a:schemeClr val="tx2"/>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r>
            <a:rPr lang="zh-TW" altLang="en-US" sz="2400" b="1" kern="1200" dirty="0">
              <a:solidFill>
                <a:schemeClr val="tx2"/>
              </a:solidFill>
              <a:latin typeface="標楷體" panose="03000509000000000000" pitchFamily="65" charset="-120"/>
              <a:ea typeface="標楷體" panose="03000509000000000000" pitchFamily="65" charset="-120"/>
            </a:rPr>
            <a:t>學生自治活動</a:t>
          </a:r>
          <a:endParaRPr lang="en-US" altLang="zh-TW" sz="2400" b="1" kern="1200" dirty="0">
            <a:solidFill>
              <a:schemeClr val="tx2"/>
            </a:solidFill>
            <a:latin typeface="標楷體" panose="03000509000000000000" pitchFamily="65" charset="-120"/>
            <a:ea typeface="標楷體" panose="03000509000000000000" pitchFamily="65" charset="-120"/>
          </a:endParaRPr>
        </a:p>
      </dsp:txBody>
      <dsp:txXfrm>
        <a:off x="4105372" y="0"/>
        <a:ext cx="4105372" cy="2024293"/>
      </dsp:txXfrm>
    </dsp:sp>
    <dsp:sp modelId="{AB766B83-C402-4022-9D9C-898105D713A0}">
      <dsp:nvSpPr>
        <dsp:cNvPr id="0" name=""/>
        <dsp:cNvSpPr/>
      </dsp:nvSpPr>
      <dsp:spPr>
        <a:xfrm rot="10800000">
          <a:off x="0" y="2699058"/>
          <a:ext cx="4105372" cy="2699058"/>
        </a:xfrm>
        <a:prstGeom prst="round1Rect">
          <a:avLst/>
        </a:prstGeom>
        <a:solidFill>
          <a:srgbClr val="FFCCFF"/>
        </a:solidFill>
        <a:ln>
          <a:solidFill>
            <a:schemeClr val="tx2"/>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FF0000"/>
              </a:solidFill>
              <a:latin typeface="標楷體" panose="03000509000000000000" pitchFamily="65" charset="-120"/>
              <a:ea typeface="標楷體" panose="03000509000000000000" pitchFamily="65" charset="-120"/>
            </a:rPr>
            <a:t>衛生組：分機</a:t>
          </a:r>
          <a:r>
            <a:rPr lang="en-US" altLang="zh-TW" sz="2400" b="1" kern="1200" dirty="0">
              <a:solidFill>
                <a:srgbClr val="FF0000"/>
              </a:solidFill>
              <a:latin typeface="標楷體" panose="03000509000000000000" pitchFamily="65" charset="-120"/>
              <a:ea typeface="標楷體" panose="03000509000000000000" pitchFamily="65" charset="-120"/>
            </a:rPr>
            <a:t>313</a:t>
          </a:r>
        </a:p>
        <a:p>
          <a:pPr marL="0" lvl="0" indent="0" algn="ctr" defTabSz="1066800">
            <a:lnSpc>
              <a:spcPct val="90000"/>
            </a:lnSpc>
            <a:spcBef>
              <a:spcPct val="0"/>
            </a:spcBef>
            <a:spcAft>
              <a:spcPct val="35000"/>
            </a:spcAft>
            <a:buNone/>
          </a:pPr>
          <a:r>
            <a:rPr lang="zh-TW" altLang="en-US" sz="2400" b="1" kern="1200" dirty="0">
              <a:solidFill>
                <a:schemeClr val="tx2"/>
              </a:solidFill>
              <a:latin typeface="標楷體" panose="03000509000000000000" pitchFamily="65" charset="-120"/>
              <a:ea typeface="標楷體" panose="03000509000000000000" pitchFamily="65" charset="-120"/>
            </a:rPr>
            <a:t>校園整潔活動規劃</a:t>
          </a:r>
          <a:endParaRPr lang="en-US" altLang="zh-TW" sz="2400" b="1" kern="1200" dirty="0">
            <a:solidFill>
              <a:schemeClr val="tx2"/>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r>
            <a:rPr lang="zh-TW" altLang="en-US" sz="2400" b="1" kern="1200" dirty="0">
              <a:solidFill>
                <a:schemeClr val="tx2"/>
              </a:solidFill>
              <a:latin typeface="標楷體" panose="03000509000000000000" pitchFamily="65" charset="-120"/>
              <a:ea typeface="標楷體" panose="03000509000000000000" pitchFamily="65" charset="-120"/>
            </a:rPr>
            <a:t>環境教育、食農教育</a:t>
          </a:r>
          <a:endParaRPr lang="en-US" altLang="zh-TW" sz="2400" b="1" kern="1200" dirty="0">
            <a:solidFill>
              <a:schemeClr val="tx2"/>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r>
            <a:rPr lang="zh-TW" altLang="en-US" sz="2400" b="1" kern="1200" dirty="0">
              <a:solidFill>
                <a:schemeClr val="tx2"/>
              </a:solidFill>
              <a:latin typeface="標楷體" panose="03000509000000000000" pitchFamily="65" charset="-120"/>
              <a:ea typeface="標楷體" panose="03000509000000000000" pitchFamily="65" charset="-120"/>
            </a:rPr>
            <a:t>健康促進、疫病防治</a:t>
          </a:r>
          <a:endParaRPr lang="en-US" altLang="zh-TW" sz="2400" b="1" kern="1200" dirty="0">
            <a:solidFill>
              <a:schemeClr val="tx2"/>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endParaRPr lang="en-US" altLang="zh-TW" sz="2400" b="1" kern="1200" dirty="0">
            <a:solidFill>
              <a:schemeClr val="tx2"/>
            </a:solidFill>
            <a:latin typeface="標楷體" panose="03000509000000000000" pitchFamily="65" charset="-120"/>
            <a:ea typeface="標楷體" panose="03000509000000000000" pitchFamily="65" charset="-120"/>
          </a:endParaRPr>
        </a:p>
      </dsp:txBody>
      <dsp:txXfrm rot="10800000">
        <a:off x="0" y="3373822"/>
        <a:ext cx="4105372" cy="2024293"/>
      </dsp:txXfrm>
    </dsp:sp>
    <dsp:sp modelId="{C6310DE0-AEAC-4C5B-9CB4-BD457AA2420E}">
      <dsp:nvSpPr>
        <dsp:cNvPr id="0" name=""/>
        <dsp:cNvSpPr/>
      </dsp:nvSpPr>
      <dsp:spPr>
        <a:xfrm rot="5400000">
          <a:off x="4808528" y="1995901"/>
          <a:ext cx="2699058" cy="4105372"/>
        </a:xfrm>
        <a:prstGeom prst="round1Rect">
          <a:avLst/>
        </a:prstGeom>
        <a:solidFill>
          <a:srgbClr val="FFCCFF"/>
        </a:solidFill>
        <a:ln>
          <a:solidFill>
            <a:schemeClr val="tx2"/>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FF0000"/>
              </a:solidFill>
              <a:latin typeface="標楷體" panose="03000509000000000000" pitchFamily="65" charset="-120"/>
              <a:ea typeface="標楷體" panose="03000509000000000000" pitchFamily="65" charset="-120"/>
            </a:rPr>
            <a:t>體育組：分機</a:t>
          </a:r>
          <a:r>
            <a:rPr lang="en-US" altLang="zh-TW" sz="2400" b="1" kern="1200" dirty="0">
              <a:solidFill>
                <a:srgbClr val="FF0000"/>
              </a:solidFill>
              <a:latin typeface="標楷體" panose="03000509000000000000" pitchFamily="65" charset="-120"/>
              <a:ea typeface="標楷體" panose="03000509000000000000" pitchFamily="65" charset="-120"/>
            </a:rPr>
            <a:t>314</a:t>
          </a:r>
        </a:p>
        <a:p>
          <a:pPr marL="0" lvl="0" indent="0" algn="ctr" defTabSz="1066800">
            <a:lnSpc>
              <a:spcPct val="90000"/>
            </a:lnSpc>
            <a:spcBef>
              <a:spcPct val="0"/>
            </a:spcBef>
            <a:spcAft>
              <a:spcPct val="35000"/>
            </a:spcAft>
            <a:buNone/>
          </a:pPr>
          <a:r>
            <a:rPr lang="zh-TW" altLang="en-US" sz="2400" b="1" kern="1200" dirty="0">
              <a:solidFill>
                <a:schemeClr val="tx2"/>
              </a:solidFill>
              <a:latin typeface="標楷體" panose="03000509000000000000" pitchFamily="65" charset="-120"/>
              <a:ea typeface="標楷體" panose="03000509000000000000" pitchFamily="65" charset="-120"/>
            </a:rPr>
            <a:t>運動會規畫</a:t>
          </a:r>
          <a:r>
            <a:rPr lang="en-US" altLang="zh-TW" sz="2400" b="1" kern="1200" dirty="0">
              <a:solidFill>
                <a:schemeClr val="tx2"/>
              </a:solidFill>
              <a:latin typeface="標楷體" panose="03000509000000000000" pitchFamily="65" charset="-120"/>
              <a:ea typeface="標楷體" panose="03000509000000000000" pitchFamily="65" charset="-120"/>
            </a:rPr>
            <a:t>(113.10.05)</a:t>
          </a:r>
        </a:p>
        <a:p>
          <a:pPr marL="0" lvl="0" indent="0" algn="ctr" defTabSz="1066800">
            <a:lnSpc>
              <a:spcPct val="90000"/>
            </a:lnSpc>
            <a:spcBef>
              <a:spcPct val="0"/>
            </a:spcBef>
            <a:spcAft>
              <a:spcPct val="35000"/>
            </a:spcAft>
            <a:buNone/>
          </a:pPr>
          <a:r>
            <a:rPr lang="zh-TW" altLang="en-US" sz="2400" b="1" kern="1200" dirty="0">
              <a:solidFill>
                <a:schemeClr val="tx2"/>
              </a:solidFill>
              <a:latin typeface="標楷體" panose="03000509000000000000" pitchFamily="65" charset="-120"/>
              <a:ea typeface="標楷體" panose="03000509000000000000" pitchFamily="65" charset="-120"/>
            </a:rPr>
            <a:t>學生運動設施檢視</a:t>
          </a:r>
          <a:endParaRPr lang="en-US" altLang="zh-TW" sz="2400" b="1" kern="1200" dirty="0">
            <a:solidFill>
              <a:schemeClr val="tx2"/>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r>
            <a:rPr lang="zh-TW" altLang="en-US" sz="2400" b="1" kern="1200" dirty="0">
              <a:solidFill>
                <a:schemeClr val="tx2"/>
              </a:solidFill>
              <a:latin typeface="標楷體" panose="03000509000000000000" pitchFamily="65" charset="-120"/>
              <a:ea typeface="標楷體" panose="03000509000000000000" pitchFamily="65" charset="-120"/>
            </a:rPr>
            <a:t>校隊選拔、比賽活動規畫</a:t>
          </a:r>
          <a:endParaRPr lang="en-US" altLang="zh-TW" sz="2400" b="1" kern="1200" dirty="0">
            <a:solidFill>
              <a:schemeClr val="tx2"/>
            </a:solidFill>
            <a:latin typeface="標楷體" panose="03000509000000000000" pitchFamily="65" charset="-120"/>
            <a:ea typeface="標楷體" panose="03000509000000000000" pitchFamily="65" charset="-120"/>
          </a:endParaRPr>
        </a:p>
        <a:p>
          <a:pPr marL="0" lvl="0" indent="0" algn="ctr" defTabSz="1066800">
            <a:lnSpc>
              <a:spcPct val="90000"/>
            </a:lnSpc>
            <a:spcBef>
              <a:spcPct val="0"/>
            </a:spcBef>
            <a:spcAft>
              <a:spcPct val="35000"/>
            </a:spcAft>
            <a:buNone/>
          </a:pPr>
          <a:endParaRPr lang="en-US" altLang="zh-TW" sz="2400" b="1" kern="1200" dirty="0">
            <a:solidFill>
              <a:schemeClr val="tx2"/>
            </a:solidFill>
            <a:latin typeface="標楷體" panose="03000509000000000000" pitchFamily="65" charset="-120"/>
            <a:ea typeface="標楷體" panose="03000509000000000000" pitchFamily="65" charset="-120"/>
          </a:endParaRPr>
        </a:p>
      </dsp:txBody>
      <dsp:txXfrm rot="-5400000">
        <a:off x="4105372" y="3373822"/>
        <a:ext cx="4105372" cy="2024293"/>
      </dsp:txXfrm>
    </dsp:sp>
    <dsp:sp modelId="{19CA2414-D348-4259-8798-F2CEC37C43EF}">
      <dsp:nvSpPr>
        <dsp:cNvPr id="0" name=""/>
        <dsp:cNvSpPr/>
      </dsp:nvSpPr>
      <dsp:spPr>
        <a:xfrm>
          <a:off x="3086410" y="2124172"/>
          <a:ext cx="2037923" cy="1149771"/>
        </a:xfrm>
        <a:prstGeom prst="roundRect">
          <a:avLst/>
        </a:prstGeom>
        <a:solidFill>
          <a:srgbClr val="FFFF99"/>
        </a:solidFill>
        <a:ln w="38100" cmpd="thickThin">
          <a:solidFill>
            <a:srgbClr val="7030A0"/>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solidFill>
                <a:schemeClr val="tx1"/>
              </a:solidFill>
              <a:latin typeface="標楷體" panose="03000509000000000000" pitchFamily="65" charset="-120"/>
              <a:ea typeface="標楷體" panose="03000509000000000000" pitchFamily="65" charset="-120"/>
            </a:rPr>
            <a:t>學務處</a:t>
          </a:r>
          <a:endParaRPr lang="en-US" altLang="zh-TW" sz="3200" kern="1200" dirty="0">
            <a:solidFill>
              <a:schemeClr val="tx1"/>
            </a:solidFill>
            <a:latin typeface="標楷體" panose="03000509000000000000" pitchFamily="65" charset="-120"/>
            <a:ea typeface="標楷體" panose="03000509000000000000" pitchFamily="65" charset="-120"/>
          </a:endParaRPr>
        </a:p>
        <a:p>
          <a:pPr marL="0" lvl="0" indent="0" algn="ctr" defTabSz="1422400">
            <a:lnSpc>
              <a:spcPct val="90000"/>
            </a:lnSpc>
            <a:spcBef>
              <a:spcPct val="0"/>
            </a:spcBef>
            <a:spcAft>
              <a:spcPct val="35000"/>
            </a:spcAft>
            <a:buNone/>
          </a:pPr>
          <a:r>
            <a:rPr lang="zh-TW" altLang="en-US" sz="3200" kern="1200" dirty="0">
              <a:solidFill>
                <a:schemeClr val="tx1"/>
              </a:solidFill>
              <a:latin typeface="標楷體" panose="03000509000000000000" pitchFamily="65" charset="-120"/>
              <a:ea typeface="標楷體" panose="03000509000000000000" pitchFamily="65" charset="-120"/>
            </a:rPr>
            <a:t>業務介紹</a:t>
          </a:r>
        </a:p>
      </dsp:txBody>
      <dsp:txXfrm>
        <a:off x="3142537" y="2180299"/>
        <a:ext cx="1925669" cy="10375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chemeClr val="accent2">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chemeClr val="accent2">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chemeClr val="accent2">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chemeClr val="accent2">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chemeClr val="accent2">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chemeClr val="accent2">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rgbClr val="FFFFCC"/>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chemeClr val="accent2">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chemeClr val="accent2">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chemeClr val="accent2">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chemeClr val="accent2">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chemeClr val="accent3">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1BCEC-0AAD-4272-88AC-6E1E4A79FCB5}">
      <dsp:nvSpPr>
        <dsp:cNvPr id="0" name=""/>
        <dsp:cNvSpPr/>
      </dsp:nvSpPr>
      <dsp:spPr>
        <a:xfrm>
          <a:off x="0" y="45718"/>
          <a:ext cx="7264203" cy="823680"/>
        </a:xfrm>
        <a:prstGeom prst="roundRect">
          <a:avLst/>
        </a:prstGeom>
        <a:solidFill>
          <a:srgbClr val="0070C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kern="1200">
              <a:latin typeface="標楷體" panose="03000509000000000000" pitchFamily="65" charset="-120"/>
              <a:ea typeface="標楷體" panose="03000509000000000000" pitchFamily="65" charset="-120"/>
            </a:rPr>
            <a:t>營養午餐</a:t>
          </a:r>
          <a:endParaRPr lang="zh-TW" altLang="en-US" sz="3200" kern="1200" dirty="0">
            <a:latin typeface="標楷體" panose="03000509000000000000" pitchFamily="65" charset="-120"/>
            <a:ea typeface="標楷體" panose="03000509000000000000" pitchFamily="65" charset="-120"/>
          </a:endParaRPr>
        </a:p>
      </dsp:txBody>
      <dsp:txXfrm>
        <a:off x="40209" y="85927"/>
        <a:ext cx="7183785" cy="743262"/>
      </dsp:txXfrm>
    </dsp:sp>
    <dsp:sp modelId="{DDAD446F-EE3C-448C-9B3F-F6503362E49A}">
      <dsp:nvSpPr>
        <dsp:cNvPr id="0" name=""/>
        <dsp:cNvSpPr/>
      </dsp:nvSpPr>
      <dsp:spPr>
        <a:xfrm>
          <a:off x="0" y="869398"/>
          <a:ext cx="7264203"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638"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zh-TW" altLang="en-US" sz="2500" kern="1200">
              <a:latin typeface="標楷體" panose="03000509000000000000" pitchFamily="65" charset="-120"/>
              <a:ea typeface="標楷體" panose="03000509000000000000" pitchFamily="65" charset="-120"/>
            </a:rPr>
            <a:t>學生免收費，由市政府補助</a:t>
          </a:r>
          <a:endParaRPr lang="zh-TW" altLang="en-US" sz="2500" kern="1200" dirty="0">
            <a:latin typeface="標楷體" panose="03000509000000000000" pitchFamily="65" charset="-120"/>
            <a:ea typeface="標楷體" panose="03000509000000000000" pitchFamily="65" charset="-120"/>
          </a:endParaRPr>
        </a:p>
      </dsp:txBody>
      <dsp:txXfrm>
        <a:off x="0" y="869398"/>
        <a:ext cx="7264203" cy="529920"/>
      </dsp:txXfrm>
    </dsp:sp>
    <dsp:sp modelId="{6E1A396C-9313-41BC-A231-004594466DC8}">
      <dsp:nvSpPr>
        <dsp:cNvPr id="0" name=""/>
        <dsp:cNvSpPr/>
      </dsp:nvSpPr>
      <dsp:spPr>
        <a:xfrm>
          <a:off x="0" y="1399318"/>
          <a:ext cx="7264203" cy="823680"/>
        </a:xfrm>
        <a:prstGeom prst="roundRect">
          <a:avLst/>
        </a:prstGeom>
        <a:solidFill>
          <a:srgbClr val="389843"/>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kern="1200">
              <a:latin typeface="標楷體" panose="03000509000000000000" pitchFamily="65" charset="-120"/>
              <a:ea typeface="標楷體" panose="03000509000000000000" pitchFamily="65" charset="-120"/>
            </a:rPr>
            <a:t>冷氣使用</a:t>
          </a:r>
          <a:endParaRPr lang="zh-TW" altLang="en-US" sz="3200" kern="1200" dirty="0">
            <a:latin typeface="標楷體" panose="03000509000000000000" pitchFamily="65" charset="-120"/>
            <a:ea typeface="標楷體" panose="03000509000000000000" pitchFamily="65" charset="-120"/>
          </a:endParaRPr>
        </a:p>
      </dsp:txBody>
      <dsp:txXfrm>
        <a:off x="40209" y="1439527"/>
        <a:ext cx="7183785" cy="743262"/>
      </dsp:txXfrm>
    </dsp:sp>
    <dsp:sp modelId="{82B5EDE4-7F0D-48B8-9845-C3017A1D688D}">
      <dsp:nvSpPr>
        <dsp:cNvPr id="0" name=""/>
        <dsp:cNvSpPr/>
      </dsp:nvSpPr>
      <dsp:spPr>
        <a:xfrm>
          <a:off x="0" y="2222999"/>
          <a:ext cx="7264203"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638"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zh-TW" altLang="en-US" sz="2500" kern="1200" dirty="0">
              <a:latin typeface="標楷體" panose="03000509000000000000" pitchFamily="65" charset="-120"/>
              <a:ea typeface="標楷體" panose="03000509000000000000" pitchFamily="65" charset="-120"/>
            </a:rPr>
            <a:t>免收費，由行政院、市府補助</a:t>
          </a:r>
        </a:p>
      </dsp:txBody>
      <dsp:txXfrm>
        <a:off x="0" y="2222999"/>
        <a:ext cx="7264203" cy="529920"/>
      </dsp:txXfrm>
    </dsp:sp>
    <dsp:sp modelId="{74AB8DCA-19F2-4737-84DF-B3C9B1750D2D}">
      <dsp:nvSpPr>
        <dsp:cNvPr id="0" name=""/>
        <dsp:cNvSpPr/>
      </dsp:nvSpPr>
      <dsp:spPr>
        <a:xfrm>
          <a:off x="0" y="2752919"/>
          <a:ext cx="7264203" cy="823680"/>
        </a:xfrm>
        <a:prstGeom prst="roundRect">
          <a:avLst/>
        </a:prstGeom>
        <a:solidFill>
          <a:srgbClr val="FF0066"/>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購買制服、運動服</a:t>
          </a:r>
        </a:p>
      </dsp:txBody>
      <dsp:txXfrm>
        <a:off x="40209" y="2793128"/>
        <a:ext cx="7183785" cy="743262"/>
      </dsp:txXfrm>
    </dsp:sp>
    <dsp:sp modelId="{8E24723F-DF65-45DF-BF4F-EDD9DD2E80FF}">
      <dsp:nvSpPr>
        <dsp:cNvPr id="0" name=""/>
        <dsp:cNvSpPr/>
      </dsp:nvSpPr>
      <dsp:spPr>
        <a:xfrm>
          <a:off x="0" y="3576599"/>
          <a:ext cx="7264203" cy="92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638"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altLang="zh-TW" sz="2500" kern="1200" dirty="0">
              <a:latin typeface="標楷體" panose="03000509000000000000" pitchFamily="65" charset="-120"/>
              <a:ea typeface="標楷體" panose="03000509000000000000" pitchFamily="65" charset="-120"/>
            </a:rPr>
            <a:t>(1)</a:t>
          </a:r>
          <a:r>
            <a:rPr lang="zh-TW" altLang="en-US" sz="2500" kern="1200" dirty="0">
              <a:latin typeface="標楷體" panose="03000509000000000000" pitchFamily="65" charset="-120"/>
              <a:ea typeface="標楷體" panose="03000509000000000000" pitchFamily="65" charset="-120"/>
            </a:rPr>
            <a:t>春日路</a:t>
          </a:r>
          <a:r>
            <a:rPr lang="en-US" altLang="zh-TW" sz="2500" kern="1200" dirty="0">
              <a:latin typeface="標楷體" panose="03000509000000000000" pitchFamily="65" charset="-120"/>
              <a:ea typeface="標楷體" panose="03000509000000000000" pitchFamily="65" charset="-120"/>
            </a:rPr>
            <a:t>1335</a:t>
          </a:r>
          <a:r>
            <a:rPr lang="zh-TW" altLang="en-US" sz="2500" kern="1200" dirty="0">
              <a:latin typeface="標楷體" panose="03000509000000000000" pitchFamily="65" charset="-120"/>
              <a:ea typeface="標楷體" panose="03000509000000000000" pitchFamily="65" charset="-120"/>
            </a:rPr>
            <a:t>號</a:t>
          </a:r>
          <a:r>
            <a:rPr lang="en-US" altLang="zh-TW" sz="2500" kern="1200" dirty="0">
              <a:latin typeface="標楷體" panose="03000509000000000000" pitchFamily="65" charset="-120"/>
              <a:ea typeface="標楷體" panose="03000509000000000000" pitchFamily="65" charset="-120"/>
            </a:rPr>
            <a:t>(</a:t>
          </a:r>
          <a:r>
            <a:rPr lang="zh-TW" altLang="en-US" sz="2500" kern="1200" dirty="0">
              <a:latin typeface="標楷體" panose="03000509000000000000" pitchFamily="65" charset="-120"/>
              <a:ea typeface="標楷體" panose="03000509000000000000" pitchFamily="65" charset="-120"/>
            </a:rPr>
            <a:t>無店名、有招牌</a:t>
          </a:r>
          <a:r>
            <a:rPr lang="en-US" altLang="zh-TW" sz="2500" kern="1200" dirty="0">
              <a:latin typeface="標楷體" panose="03000509000000000000" pitchFamily="65" charset="-120"/>
              <a:ea typeface="標楷體" panose="03000509000000000000" pitchFamily="65" charset="-120"/>
            </a:rPr>
            <a:t>)</a:t>
          </a:r>
          <a:endParaRPr lang="zh-TW" altLang="en-US" sz="2500" kern="1200" dirty="0">
            <a:latin typeface="標楷體" panose="03000509000000000000" pitchFamily="65" charset="-120"/>
            <a:ea typeface="標楷體" panose="03000509000000000000" pitchFamily="65" charset="-120"/>
          </a:endParaRPr>
        </a:p>
        <a:p>
          <a:pPr marL="228600" lvl="1" indent="-228600" algn="l" defTabSz="1111250">
            <a:lnSpc>
              <a:spcPct val="90000"/>
            </a:lnSpc>
            <a:spcBef>
              <a:spcPct val="0"/>
            </a:spcBef>
            <a:spcAft>
              <a:spcPct val="20000"/>
            </a:spcAft>
            <a:buChar char="•"/>
          </a:pPr>
          <a:r>
            <a:rPr lang="en-US" altLang="zh-TW" sz="2500" kern="1200" dirty="0">
              <a:latin typeface="標楷體" panose="03000509000000000000" pitchFamily="65" charset="-120"/>
              <a:ea typeface="標楷體" panose="03000509000000000000" pitchFamily="65" charset="-120"/>
            </a:rPr>
            <a:t>(2)</a:t>
          </a:r>
          <a:r>
            <a:rPr lang="zh-TW" altLang="en-US" sz="2500" kern="1200" dirty="0">
              <a:latin typeface="標楷體" panose="03000509000000000000" pitchFamily="65" charset="-120"/>
              <a:ea typeface="標楷體" panose="03000509000000000000" pitchFamily="65" charset="-120"/>
            </a:rPr>
            <a:t>大業路一段</a:t>
          </a:r>
          <a:r>
            <a:rPr lang="en-US" altLang="zh-TW" sz="2500" kern="1200" dirty="0">
              <a:latin typeface="標楷體" panose="03000509000000000000" pitchFamily="65" charset="-120"/>
              <a:ea typeface="標楷體" panose="03000509000000000000" pitchFamily="65" charset="-120"/>
            </a:rPr>
            <a:t>8</a:t>
          </a:r>
          <a:r>
            <a:rPr lang="zh-TW" altLang="en-US" sz="2500" kern="1200" dirty="0">
              <a:latin typeface="標楷體" panose="03000509000000000000" pitchFamily="65" charset="-120"/>
              <a:ea typeface="標楷體" panose="03000509000000000000" pitchFamily="65" charset="-120"/>
            </a:rPr>
            <a:t>號</a:t>
          </a:r>
          <a:r>
            <a:rPr lang="en-US" altLang="zh-TW" sz="2500" kern="1200" dirty="0">
              <a:latin typeface="標楷體" panose="03000509000000000000" pitchFamily="65" charset="-120"/>
              <a:ea typeface="標楷體" panose="03000509000000000000" pitchFamily="65" charset="-120"/>
            </a:rPr>
            <a:t>1</a:t>
          </a:r>
          <a:r>
            <a:rPr lang="zh-TW" altLang="en-US" sz="2500" kern="1200" dirty="0">
              <a:latin typeface="標楷體" panose="03000509000000000000" pitchFamily="65" charset="-120"/>
              <a:ea typeface="標楷體" panose="03000509000000000000" pitchFamily="65" charset="-120"/>
            </a:rPr>
            <a:t>樓</a:t>
          </a:r>
          <a:r>
            <a:rPr lang="en-US" altLang="zh-TW" sz="2500" kern="1200" dirty="0">
              <a:latin typeface="標楷體" panose="03000509000000000000" pitchFamily="65" charset="-120"/>
              <a:ea typeface="標楷體" panose="03000509000000000000" pitchFamily="65" charset="-120"/>
            </a:rPr>
            <a:t>(</a:t>
          </a:r>
          <a:r>
            <a:rPr lang="zh-TW" altLang="en-US" sz="2500" kern="1200" dirty="0">
              <a:latin typeface="標楷體" panose="03000509000000000000" pitchFamily="65" charset="-120"/>
              <a:ea typeface="標楷體" panose="03000509000000000000" pitchFamily="65" charset="-120"/>
            </a:rPr>
            <a:t>東星服飾</a:t>
          </a:r>
          <a:r>
            <a:rPr lang="en-US" altLang="zh-TW" sz="2500" kern="1200" dirty="0">
              <a:latin typeface="標楷體" panose="03000509000000000000" pitchFamily="65" charset="-120"/>
              <a:ea typeface="標楷體" panose="03000509000000000000" pitchFamily="65" charset="-120"/>
            </a:rPr>
            <a:t>)</a:t>
          </a:r>
          <a:endParaRPr lang="zh-TW" altLang="en-US" sz="2500" kern="1200" dirty="0">
            <a:latin typeface="標楷體" panose="03000509000000000000" pitchFamily="65" charset="-120"/>
            <a:ea typeface="標楷體" panose="03000509000000000000" pitchFamily="65" charset="-120"/>
          </a:endParaRPr>
        </a:p>
      </dsp:txBody>
      <dsp:txXfrm>
        <a:off x="0" y="3576599"/>
        <a:ext cx="7264203" cy="92736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rgbClr val="FFFFCC"/>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rgbClr val="FFFFCC"/>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rgbClr val="FFFFCC"/>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rgbClr val="FFFFCC"/>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rgbClr val="FFFFCC"/>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rgbClr val="FFFFCC"/>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rgbClr val="FFFFCC"/>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3" name="日期預留位置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3034A8C4-D79B-4AD2-A818-804AE4A1821C}" type="datetime2">
              <a:rPr lang="zh-TW" altLang="en-US" smtClean="0">
                <a:latin typeface="微軟正黑體" panose="020B0604030504040204" pitchFamily="34" charset="-120"/>
                <a:ea typeface="微軟正黑體" panose="020B0604030504040204" pitchFamily="34" charset="-120"/>
              </a:rPr>
              <a:t>2024年9月11日</a:t>
            </a:fld>
            <a:endParaRPr lang="zh-TW" altLang="en-US" dirty="0">
              <a:latin typeface="微軟正黑體" panose="020B0604030504040204" pitchFamily="34" charset="-120"/>
              <a:ea typeface="微軟正黑體" panose="020B0604030504040204" pitchFamily="34" charset="-120"/>
            </a:endParaRPr>
          </a:p>
        </p:txBody>
      </p:sp>
      <p:sp>
        <p:nvSpPr>
          <p:cNvPr id="4" name="頁尾預留位置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5" name="投影片編號預留位置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B828588A-5C4E-401A-AECC-B6F63A9DE965}" type="slidenum">
              <a:rPr lang="en-US" altLang="zh-TW" smtClean="0">
                <a:latin typeface="微軟正黑體" panose="020B0604030504040204" pitchFamily="34" charset="-120"/>
                <a:ea typeface="微軟正黑體" panose="020B0604030504040204" pitchFamily="34" charset="-120"/>
              </a:rPr>
              <a:t>‹#›</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微軟正黑體" panose="020B0604030504040204" pitchFamily="34" charset="-120"/>
                <a:ea typeface="微軟正黑體" panose="020B0604030504040204" pitchFamily="34" charset="-120"/>
              </a:defRPr>
            </a:lvl1pPr>
          </a:lstStyle>
          <a:p>
            <a:endParaRPr lang="zh-TW" altLang="en-US" noProof="0" dirty="0"/>
          </a:p>
        </p:txBody>
      </p:sp>
      <p:sp>
        <p:nvSpPr>
          <p:cNvPr id="3" name="日期預留位置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微軟正黑體" panose="020B0604030504040204" pitchFamily="34" charset="-120"/>
                <a:ea typeface="微軟正黑體" panose="020B0604030504040204" pitchFamily="34" charset="-120"/>
              </a:defRPr>
            </a:lvl1pPr>
          </a:lstStyle>
          <a:p>
            <a:fld id="{5432A542-741B-492A-B01C-022BEC36B85A}" type="datetime2">
              <a:rPr lang="zh-TW" altLang="en-US" smtClean="0"/>
              <a:pPr/>
              <a:t>2024年9月11日</a:t>
            </a:fld>
            <a:endParaRPr lang="zh-TW" altLang="en-US" dirty="0"/>
          </a:p>
        </p:txBody>
      </p:sp>
      <p:sp>
        <p:nvSpPr>
          <p:cNvPr id="4" name="投影片影像預留位置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zh-TW" altLang="en-US" noProof="0" dirty="0"/>
          </a:p>
        </p:txBody>
      </p:sp>
      <p:sp>
        <p:nvSpPr>
          <p:cNvPr id="5" name="備忘稿預留位置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zh-TW" altLang="en-US" noProof="0" dirty="0"/>
              <a:t>按一下以編輯母片文字樣式</a:t>
            </a:r>
          </a:p>
          <a:p>
            <a:pPr lvl="1" rtl="0"/>
            <a:r>
              <a:rPr lang="zh-TW" altLang="en-US" noProof="0" dirty="0"/>
              <a:t>第二層</a:t>
            </a:r>
          </a:p>
          <a:p>
            <a:pPr lvl="2" rtl="0"/>
            <a:r>
              <a:rPr lang="zh-TW" altLang="en-US" noProof="0" dirty="0"/>
              <a:t>第三層</a:t>
            </a:r>
          </a:p>
          <a:p>
            <a:pPr lvl="3" rtl="0"/>
            <a:r>
              <a:rPr lang="zh-TW" altLang="en-US" noProof="0" dirty="0"/>
              <a:t>第四層</a:t>
            </a:r>
          </a:p>
          <a:p>
            <a:pPr lvl="4" rtl="0"/>
            <a:r>
              <a:rPr lang="zh-TW" altLang="en-US" noProof="0" dirty="0"/>
              <a:t>第五層</a:t>
            </a:r>
          </a:p>
        </p:txBody>
      </p:sp>
      <p:sp>
        <p:nvSpPr>
          <p:cNvPr id="6" name="頁尾預留位置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微軟正黑體" panose="020B0604030504040204" pitchFamily="34" charset="-120"/>
                <a:ea typeface="微軟正黑體" panose="020B0604030504040204" pitchFamily="34" charset="-120"/>
              </a:defRPr>
            </a:lvl1pPr>
          </a:lstStyle>
          <a:p>
            <a:endParaRPr lang="zh-TW" altLang="en-US" noProof="0" dirty="0"/>
          </a:p>
        </p:txBody>
      </p:sp>
      <p:sp>
        <p:nvSpPr>
          <p:cNvPr id="7" name="投影片編號預留位置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微軟正黑體" panose="020B0604030504040204" pitchFamily="34" charset="-120"/>
                <a:ea typeface="微軟正黑體" panose="020B0604030504040204" pitchFamily="34" charset="-120"/>
              </a:defRPr>
            </a:lvl1pPr>
          </a:lstStyle>
          <a:p>
            <a:fld id="{77542409-6A04-4DC6-AC3A-D3758287A8F2}" type="slidenum">
              <a:rPr lang="en-US" altLang="zh-TW" noProof="0" smtClean="0"/>
              <a:pPr/>
              <a:t>‹#›</a:t>
            </a:fld>
            <a:endParaRPr lang="zh-TW" altLang="en-US" noProof="0"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1pPr>
    <a:lvl2pPr marL="4572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2pPr>
    <a:lvl3pPr marL="9144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3pPr>
    <a:lvl4pPr marL="13716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4pPr>
    <a:lvl5pPr marL="18288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7542409-6A04-4DC6-AC3A-D3758287A8F2}" type="slidenum">
              <a:rPr lang="en-US" altLang="zh-TW" noProof="0" smtClean="0"/>
              <a:pPr/>
              <a:t>8</a:t>
            </a:fld>
            <a:endParaRPr lang="zh-TW" altLang="en-US" noProof="0" dirty="0"/>
          </a:p>
        </p:txBody>
      </p:sp>
    </p:spTree>
    <p:extLst>
      <p:ext uri="{BB962C8B-B14F-4D97-AF65-F5344CB8AC3E}">
        <p14:creationId xmlns:p14="http://schemas.microsoft.com/office/powerpoint/2010/main" val="391747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7542409-6A04-4DC6-AC3A-D3758287A8F2}" type="slidenum">
              <a:rPr lang="en-US" altLang="zh-TW" noProof="0" smtClean="0"/>
              <a:pPr/>
              <a:t>29</a:t>
            </a:fld>
            <a:endParaRPr lang="zh-TW" altLang="en-US" noProof="0" dirty="0"/>
          </a:p>
        </p:txBody>
      </p:sp>
    </p:spTree>
    <p:extLst>
      <p:ext uri="{BB962C8B-B14F-4D97-AF65-F5344CB8AC3E}">
        <p14:creationId xmlns:p14="http://schemas.microsoft.com/office/powerpoint/2010/main" val="669504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53BC47-F854-40C3-88D2-67FA28CE21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E224CCF-F186-4DE1-8A42-C172D52D4F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E281B3-EA26-4FA8-9DA8-BA6E72E5BB97}"/>
              </a:ext>
            </a:extLst>
          </p:cNvPr>
          <p:cNvSpPr>
            <a:spLocks noGrp="1"/>
          </p:cNvSpPr>
          <p:nvPr>
            <p:ph type="dt" sz="half" idx="10"/>
          </p:nvPr>
        </p:nvSpPr>
        <p:spPr/>
        <p:txBody>
          <a:bodyPr/>
          <a:lstStyle/>
          <a:p>
            <a:fld id="{1B269858-CEA9-439B-BDE7-EFB626ADBE1B}" type="datetimeFigureOut">
              <a:rPr lang="zh-CN" altLang="en-US" smtClean="0"/>
              <a:pPr/>
              <a:t>2024/9/11</a:t>
            </a:fld>
            <a:endParaRPr lang="zh-CN" altLang="en-US"/>
          </a:p>
        </p:txBody>
      </p:sp>
      <p:sp>
        <p:nvSpPr>
          <p:cNvPr id="5" name="页脚占位符 4">
            <a:extLst>
              <a:ext uri="{FF2B5EF4-FFF2-40B4-BE49-F238E27FC236}">
                <a16:creationId xmlns:a16="http://schemas.microsoft.com/office/drawing/2014/main" id="{4CC09AE3-32F8-44E9-BBF3-6FC92F07CF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F20369-4247-4ED4-9EBE-B94DEE86EAB2}"/>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173536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24F8EC-0A3B-460A-8116-E1A96683504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D3AC151-2942-44D1-98F8-2EE4E436DC5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6E7A743-6055-4D81-BD75-83C51C2F534A}"/>
              </a:ext>
            </a:extLst>
          </p:cNvPr>
          <p:cNvSpPr>
            <a:spLocks noGrp="1"/>
          </p:cNvSpPr>
          <p:nvPr>
            <p:ph type="dt" sz="half" idx="10"/>
          </p:nvPr>
        </p:nvSpPr>
        <p:spPr/>
        <p:txBody>
          <a:bodyPr/>
          <a:lstStyle/>
          <a:p>
            <a:fld id="{1B269858-CEA9-439B-BDE7-EFB626ADBE1B}" type="datetimeFigureOut">
              <a:rPr lang="zh-CN" altLang="en-US" smtClean="0"/>
              <a:pPr/>
              <a:t>2024/9/11</a:t>
            </a:fld>
            <a:endParaRPr lang="zh-CN" altLang="en-US"/>
          </a:p>
        </p:txBody>
      </p:sp>
      <p:sp>
        <p:nvSpPr>
          <p:cNvPr id="5" name="页脚占位符 4">
            <a:extLst>
              <a:ext uri="{FF2B5EF4-FFF2-40B4-BE49-F238E27FC236}">
                <a16:creationId xmlns:a16="http://schemas.microsoft.com/office/drawing/2014/main" id="{F66D0D96-9EFB-4987-9C27-0816040C25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AC8868-522E-4884-A711-2C00A14635FA}"/>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247145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51669F9-F80B-4EFD-BA86-BAC2A6696EA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3F441-6C77-46E9-BD9F-612015E4FC3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C0E06A-987D-495B-9AC7-FA5B2A3ECC9D}"/>
              </a:ext>
            </a:extLst>
          </p:cNvPr>
          <p:cNvSpPr>
            <a:spLocks noGrp="1"/>
          </p:cNvSpPr>
          <p:nvPr>
            <p:ph type="dt" sz="half" idx="10"/>
          </p:nvPr>
        </p:nvSpPr>
        <p:spPr/>
        <p:txBody>
          <a:bodyPr/>
          <a:lstStyle/>
          <a:p>
            <a:fld id="{1B269858-CEA9-439B-BDE7-EFB626ADBE1B}" type="datetimeFigureOut">
              <a:rPr lang="zh-CN" altLang="en-US" smtClean="0"/>
              <a:pPr/>
              <a:t>2024/9/11</a:t>
            </a:fld>
            <a:endParaRPr lang="zh-CN" altLang="en-US"/>
          </a:p>
        </p:txBody>
      </p:sp>
      <p:sp>
        <p:nvSpPr>
          <p:cNvPr id="5" name="页脚占位符 4">
            <a:extLst>
              <a:ext uri="{FF2B5EF4-FFF2-40B4-BE49-F238E27FC236}">
                <a16:creationId xmlns:a16="http://schemas.microsoft.com/office/drawing/2014/main" id="{EDCB7741-D20E-452D-A62A-74C488D6E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757824-4E90-4009-B3A1-B0F8B02E3D31}"/>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3938548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6467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144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946F79F-435F-4072-9956-FCD7B3ACC4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866" t="-1" r="2801" b="10600"/>
          <a:stretch/>
        </p:blipFill>
        <p:spPr>
          <a:xfrm rot="19622740">
            <a:off x="8200525" y="4771014"/>
            <a:ext cx="4705524" cy="2910127"/>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4" name="图片 13">
            <a:extLst>
              <a:ext uri="{FF2B5EF4-FFF2-40B4-BE49-F238E27FC236}">
                <a16:creationId xmlns:a16="http://schemas.microsoft.com/office/drawing/2014/main" id="{48A0BA73-E8CE-4A34-8521-85806F3E4D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498" t="60114" r="42924" b="4711"/>
          <a:stretch/>
        </p:blipFill>
        <p:spPr>
          <a:xfrm>
            <a:off x="0" y="0"/>
            <a:ext cx="3943350" cy="2133600"/>
          </a:xfrm>
          <a:prstGeom prst="rect">
            <a:avLst/>
          </a:prstGeom>
        </p:spPr>
      </p:pic>
    </p:spTree>
    <p:extLst>
      <p:ext uri="{BB962C8B-B14F-4D97-AF65-F5344CB8AC3E}">
        <p14:creationId xmlns:p14="http://schemas.microsoft.com/office/powerpoint/2010/main" val="2009494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D5CC0-B8C5-4044-9E30-86BBCEE7758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A39E34-BE2B-4AB0-BBCB-DEB1165C332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4F3C416-C98C-4E7F-AEF6-81EB8C58DC0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04E08B2-17A0-432E-83EB-09A31948FBBA}"/>
              </a:ext>
            </a:extLst>
          </p:cNvPr>
          <p:cNvSpPr>
            <a:spLocks noGrp="1"/>
          </p:cNvSpPr>
          <p:nvPr>
            <p:ph type="dt" sz="half" idx="10"/>
          </p:nvPr>
        </p:nvSpPr>
        <p:spPr/>
        <p:txBody>
          <a:bodyPr/>
          <a:lstStyle/>
          <a:p>
            <a:fld id="{1B269858-CEA9-439B-BDE7-EFB626ADBE1B}" type="datetimeFigureOut">
              <a:rPr lang="zh-CN" altLang="en-US" smtClean="0"/>
              <a:pPr/>
              <a:t>2024/9/11</a:t>
            </a:fld>
            <a:endParaRPr lang="zh-CN" altLang="en-US"/>
          </a:p>
        </p:txBody>
      </p:sp>
      <p:sp>
        <p:nvSpPr>
          <p:cNvPr id="6" name="页脚占位符 5">
            <a:extLst>
              <a:ext uri="{FF2B5EF4-FFF2-40B4-BE49-F238E27FC236}">
                <a16:creationId xmlns:a16="http://schemas.microsoft.com/office/drawing/2014/main" id="{4F376286-ADBF-4DB8-B0F5-EB98E28456B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2C2EBC4-8403-4A91-AB89-91327EF2C456}"/>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116302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E4A68F-11DA-4AF8-AF77-9B45578C88E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B6A7E45-25F5-465D-874A-0555E05505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DF10034-DF7D-47AD-9041-8340B972776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A628E10-19FF-499F-B78C-6741E44716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352DBAE-A8AE-4F5B-AA41-8202F5E75F9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C7687F-0F96-4781-A342-1495AFB8A0FB}"/>
              </a:ext>
            </a:extLst>
          </p:cNvPr>
          <p:cNvSpPr>
            <a:spLocks noGrp="1"/>
          </p:cNvSpPr>
          <p:nvPr>
            <p:ph type="dt" sz="half" idx="10"/>
          </p:nvPr>
        </p:nvSpPr>
        <p:spPr/>
        <p:txBody>
          <a:bodyPr/>
          <a:lstStyle/>
          <a:p>
            <a:fld id="{1B269858-CEA9-439B-BDE7-EFB626ADBE1B}" type="datetimeFigureOut">
              <a:rPr lang="zh-CN" altLang="en-US" smtClean="0"/>
              <a:pPr/>
              <a:t>2024/9/11</a:t>
            </a:fld>
            <a:endParaRPr lang="zh-CN" altLang="en-US"/>
          </a:p>
        </p:txBody>
      </p:sp>
      <p:sp>
        <p:nvSpPr>
          <p:cNvPr id="8" name="页脚占位符 7">
            <a:extLst>
              <a:ext uri="{FF2B5EF4-FFF2-40B4-BE49-F238E27FC236}">
                <a16:creationId xmlns:a16="http://schemas.microsoft.com/office/drawing/2014/main" id="{CD49A865-AE65-4BB4-BE9A-559A572D681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FF5D6F0-73BA-4525-AFAC-583AB61CCB3C}"/>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3483174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AC49EA-9481-4254-A872-E915D7AD61F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30C9EBA-EC40-48B5-B38A-90A7B087803C}"/>
              </a:ext>
            </a:extLst>
          </p:cNvPr>
          <p:cNvSpPr>
            <a:spLocks noGrp="1"/>
          </p:cNvSpPr>
          <p:nvPr>
            <p:ph type="dt" sz="half" idx="10"/>
          </p:nvPr>
        </p:nvSpPr>
        <p:spPr/>
        <p:txBody>
          <a:bodyPr/>
          <a:lstStyle/>
          <a:p>
            <a:fld id="{1B269858-CEA9-439B-BDE7-EFB626ADBE1B}" type="datetimeFigureOut">
              <a:rPr lang="zh-CN" altLang="en-US" smtClean="0"/>
              <a:pPr/>
              <a:t>2024/9/11</a:t>
            </a:fld>
            <a:endParaRPr lang="zh-CN" altLang="en-US"/>
          </a:p>
        </p:txBody>
      </p:sp>
      <p:sp>
        <p:nvSpPr>
          <p:cNvPr id="4" name="页脚占位符 3">
            <a:extLst>
              <a:ext uri="{FF2B5EF4-FFF2-40B4-BE49-F238E27FC236}">
                <a16:creationId xmlns:a16="http://schemas.microsoft.com/office/drawing/2014/main" id="{20D6242B-823D-4312-9C68-6FF5D25171E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1C4E93-D25C-4C3F-A65A-1232E086BDFC}"/>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685692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4B4F85C-042D-41E2-98C4-BD1D3D477081}"/>
              </a:ext>
            </a:extLst>
          </p:cNvPr>
          <p:cNvSpPr>
            <a:spLocks noGrp="1"/>
          </p:cNvSpPr>
          <p:nvPr>
            <p:ph type="dt" sz="half" idx="10"/>
          </p:nvPr>
        </p:nvSpPr>
        <p:spPr/>
        <p:txBody>
          <a:bodyPr/>
          <a:lstStyle/>
          <a:p>
            <a:fld id="{1B269858-CEA9-439B-BDE7-EFB626ADBE1B}" type="datetimeFigureOut">
              <a:rPr lang="zh-CN" altLang="en-US" smtClean="0"/>
              <a:pPr/>
              <a:t>2024/9/11</a:t>
            </a:fld>
            <a:endParaRPr lang="zh-CN" altLang="en-US"/>
          </a:p>
        </p:txBody>
      </p:sp>
      <p:sp>
        <p:nvSpPr>
          <p:cNvPr id="3" name="页脚占位符 2">
            <a:extLst>
              <a:ext uri="{FF2B5EF4-FFF2-40B4-BE49-F238E27FC236}">
                <a16:creationId xmlns:a16="http://schemas.microsoft.com/office/drawing/2014/main" id="{E2CF52C6-30AC-4004-ACB5-40754FC44C4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382480D-5275-4623-B4C7-E46AC7E09D4D}"/>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968819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966F9A-DFCD-4411-BC4B-3B5E44F742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7DC69B1-E0EE-4B3F-B651-E432C2A720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B8ADDF7F-0D5D-45F4-A969-28DBE410F2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684A73C-F0DF-4518-82AB-D331F5C0D3A7}"/>
              </a:ext>
            </a:extLst>
          </p:cNvPr>
          <p:cNvSpPr>
            <a:spLocks noGrp="1"/>
          </p:cNvSpPr>
          <p:nvPr>
            <p:ph type="dt" sz="half" idx="10"/>
          </p:nvPr>
        </p:nvSpPr>
        <p:spPr/>
        <p:txBody>
          <a:bodyPr/>
          <a:lstStyle/>
          <a:p>
            <a:fld id="{1B269858-CEA9-439B-BDE7-EFB626ADBE1B}" type="datetimeFigureOut">
              <a:rPr lang="zh-CN" altLang="en-US" smtClean="0"/>
              <a:pPr/>
              <a:t>2024/9/11</a:t>
            </a:fld>
            <a:endParaRPr lang="zh-CN" altLang="en-US"/>
          </a:p>
        </p:txBody>
      </p:sp>
      <p:sp>
        <p:nvSpPr>
          <p:cNvPr id="6" name="页脚占位符 5">
            <a:extLst>
              <a:ext uri="{FF2B5EF4-FFF2-40B4-BE49-F238E27FC236}">
                <a16:creationId xmlns:a16="http://schemas.microsoft.com/office/drawing/2014/main" id="{FA39A086-B68D-41C5-AC60-04567A4A1A1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9E9AABB-9BC0-4641-A5DE-84D7AD20B500}"/>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1027472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608C0B-C1D8-4275-8368-AC828C4BCC8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5F82074-FE30-4A07-B42C-6361A28928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836EDB84-8A56-405B-A8EF-450565F4C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51984E-3A4B-487B-A2C0-AECA5FFD892B}"/>
              </a:ext>
            </a:extLst>
          </p:cNvPr>
          <p:cNvSpPr>
            <a:spLocks noGrp="1"/>
          </p:cNvSpPr>
          <p:nvPr>
            <p:ph type="dt" sz="half" idx="10"/>
          </p:nvPr>
        </p:nvSpPr>
        <p:spPr/>
        <p:txBody>
          <a:bodyPr/>
          <a:lstStyle/>
          <a:p>
            <a:fld id="{1B269858-CEA9-439B-BDE7-EFB626ADBE1B}" type="datetimeFigureOut">
              <a:rPr lang="zh-CN" altLang="en-US" smtClean="0"/>
              <a:pPr/>
              <a:t>2024/9/11</a:t>
            </a:fld>
            <a:endParaRPr lang="zh-CN" altLang="en-US"/>
          </a:p>
        </p:txBody>
      </p:sp>
      <p:sp>
        <p:nvSpPr>
          <p:cNvPr id="6" name="页脚占位符 5">
            <a:extLst>
              <a:ext uri="{FF2B5EF4-FFF2-40B4-BE49-F238E27FC236}">
                <a16:creationId xmlns:a16="http://schemas.microsoft.com/office/drawing/2014/main" id="{E0AE92CF-153E-435E-952A-035AA214CE1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008773A-E223-4E55-9C47-2DEEE8DEA0B3}"/>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3979148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B2491F8-3B85-4213-B506-BBB1A4BE13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FAF0BE8-9690-445A-B828-07A99DB224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0DC89F-AE2E-4C1D-9B68-D22E46E2BE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69858-CEA9-439B-BDE7-EFB626ADBE1B}" type="datetimeFigureOut">
              <a:rPr lang="zh-CN" altLang="en-US" smtClean="0"/>
              <a:pPr/>
              <a:t>2024/9/11</a:t>
            </a:fld>
            <a:endParaRPr lang="zh-CN" altLang="en-US"/>
          </a:p>
        </p:txBody>
      </p:sp>
      <p:sp>
        <p:nvSpPr>
          <p:cNvPr id="5" name="页脚占位符 4">
            <a:extLst>
              <a:ext uri="{FF2B5EF4-FFF2-40B4-BE49-F238E27FC236}">
                <a16:creationId xmlns:a16="http://schemas.microsoft.com/office/drawing/2014/main" id="{E8EC83FF-D951-4530-BF27-5B029DAC0D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3DE383-CCBA-4A42-A631-E899EE80E2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1267137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8.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10.png"/><Relationship Id="rId5" Type="http://schemas.openxmlformats.org/officeDocument/2006/relationships/diagramQuickStyle" Target="../diagrams/quickStyle8.xml"/><Relationship Id="rId10" Type="http://schemas.openxmlformats.org/officeDocument/2006/relationships/image" Target="../media/image8.png"/><Relationship Id="rId4" Type="http://schemas.openxmlformats.org/officeDocument/2006/relationships/diagramLayout" Target="../diagrams/layout8.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1.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image" Target="../media/image9.png"/><Relationship Id="rId5" Type="http://schemas.openxmlformats.org/officeDocument/2006/relationships/diagramQuickStyle" Target="../diagrams/quickStyle9.xml"/><Relationship Id="rId15" Type="http://schemas.openxmlformats.org/officeDocument/2006/relationships/image" Target="../media/image20.png"/><Relationship Id="rId10" Type="http://schemas.openxmlformats.org/officeDocument/2006/relationships/image" Target="../media/image8.png"/><Relationship Id="rId4" Type="http://schemas.openxmlformats.org/officeDocument/2006/relationships/diagramLayout" Target="../diagrams/layout9.xml"/><Relationship Id="rId9" Type="http://schemas.openxmlformats.org/officeDocument/2006/relationships/image" Target="../media/image7.pn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1.pn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9.png"/><Relationship Id="rId5" Type="http://schemas.openxmlformats.org/officeDocument/2006/relationships/diagramQuickStyle" Target="../diagrams/quickStyle10.xml"/><Relationship Id="rId10" Type="http://schemas.openxmlformats.org/officeDocument/2006/relationships/image" Target="../media/image8.png"/><Relationship Id="rId4" Type="http://schemas.openxmlformats.org/officeDocument/2006/relationships/diagramLayout" Target="../diagrams/layout10.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1.pn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image" Target="../media/image9.png"/><Relationship Id="rId5" Type="http://schemas.openxmlformats.org/officeDocument/2006/relationships/diagramQuickStyle" Target="../diagrams/quickStyle11.xml"/><Relationship Id="rId15" Type="http://schemas.openxmlformats.org/officeDocument/2006/relationships/image" Target="../media/image23.png"/><Relationship Id="rId10" Type="http://schemas.openxmlformats.org/officeDocument/2006/relationships/image" Target="../media/image8.png"/><Relationship Id="rId4" Type="http://schemas.openxmlformats.org/officeDocument/2006/relationships/diagramLayout" Target="../diagrams/layout11.xml"/><Relationship Id="rId9" Type="http://schemas.openxmlformats.org/officeDocument/2006/relationships/image" Target="../media/image7.png"/><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10.png"/><Relationship Id="rId17" Type="http://schemas.microsoft.com/office/2007/relationships/diagramDrawing" Target="../diagrams/drawing13.xml"/><Relationship Id="rId2" Type="http://schemas.openxmlformats.org/officeDocument/2006/relationships/image" Target="../media/image6.png"/><Relationship Id="rId16" Type="http://schemas.openxmlformats.org/officeDocument/2006/relationships/diagramColors" Target="../diagrams/colors13.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image" Target="../media/image9.png"/><Relationship Id="rId5" Type="http://schemas.openxmlformats.org/officeDocument/2006/relationships/diagramQuickStyle" Target="../diagrams/quickStyle12.xml"/><Relationship Id="rId15" Type="http://schemas.openxmlformats.org/officeDocument/2006/relationships/diagramQuickStyle" Target="../diagrams/quickStyle13.xml"/><Relationship Id="rId10" Type="http://schemas.openxmlformats.org/officeDocument/2006/relationships/image" Target="../media/image8.png"/><Relationship Id="rId4" Type="http://schemas.openxmlformats.org/officeDocument/2006/relationships/diagramLayout" Target="../diagrams/layout12.xml"/><Relationship Id="rId9" Type="http://schemas.openxmlformats.org/officeDocument/2006/relationships/image" Target="../media/image7.png"/><Relationship Id="rId1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4.xml"/><Relationship Id="rId7" Type="http://schemas.microsoft.com/office/2007/relationships/diagramDrawing" Target="../diagrams/drawing14.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diagramColors" Target="../diagrams/colors14.xml"/><Relationship Id="rId11" Type="http://schemas.openxmlformats.org/officeDocument/2006/relationships/image" Target="../media/image9.png"/><Relationship Id="rId5" Type="http://schemas.openxmlformats.org/officeDocument/2006/relationships/diagramQuickStyle" Target="../diagrams/quickStyle14.xml"/><Relationship Id="rId10" Type="http://schemas.openxmlformats.org/officeDocument/2006/relationships/image" Target="../media/image8.png"/><Relationship Id="rId4" Type="http://schemas.openxmlformats.org/officeDocument/2006/relationships/diagramLayout" Target="../diagrams/layout14.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5.xml"/><Relationship Id="rId7" Type="http://schemas.microsoft.com/office/2007/relationships/diagramDrawing" Target="../diagrams/drawing15.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diagramColors" Target="../diagrams/colors15.xml"/><Relationship Id="rId11" Type="http://schemas.openxmlformats.org/officeDocument/2006/relationships/image" Target="../media/image9.png"/><Relationship Id="rId5" Type="http://schemas.openxmlformats.org/officeDocument/2006/relationships/diagramQuickStyle" Target="../diagrams/quickStyle15.xml"/><Relationship Id="rId10" Type="http://schemas.openxmlformats.org/officeDocument/2006/relationships/image" Target="../media/image8.png"/><Relationship Id="rId4" Type="http://schemas.openxmlformats.org/officeDocument/2006/relationships/diagramLayout" Target="../diagrams/layout15.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4.png"/><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diagramColors" Target="../diagrams/colors16.xml"/><Relationship Id="rId11" Type="http://schemas.openxmlformats.org/officeDocument/2006/relationships/image" Target="../media/image9.png"/><Relationship Id="rId5" Type="http://schemas.openxmlformats.org/officeDocument/2006/relationships/diagramQuickStyle" Target="../diagrams/quickStyle16.xml"/><Relationship Id="rId10" Type="http://schemas.openxmlformats.org/officeDocument/2006/relationships/image" Target="../media/image8.png"/><Relationship Id="rId4" Type="http://schemas.openxmlformats.org/officeDocument/2006/relationships/diagramLayout" Target="../diagrams/layout16.xml"/><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7.xml"/><Relationship Id="rId7" Type="http://schemas.microsoft.com/office/2007/relationships/diagramDrawing" Target="../diagrams/drawing17.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diagramColors" Target="../diagrams/colors17.xml"/><Relationship Id="rId11" Type="http://schemas.openxmlformats.org/officeDocument/2006/relationships/image" Target="../media/image9.png"/><Relationship Id="rId5" Type="http://schemas.openxmlformats.org/officeDocument/2006/relationships/diagramQuickStyle" Target="../diagrams/quickStyle17.xml"/><Relationship Id="rId10" Type="http://schemas.openxmlformats.org/officeDocument/2006/relationships/image" Target="../media/image8.png"/><Relationship Id="rId4" Type="http://schemas.openxmlformats.org/officeDocument/2006/relationships/diagramLayout" Target="../diagrams/layout17.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8.xml"/><Relationship Id="rId7" Type="http://schemas.microsoft.com/office/2007/relationships/diagramDrawing" Target="../diagrams/drawing18.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diagramColors" Target="../diagrams/colors18.xml"/><Relationship Id="rId11" Type="http://schemas.openxmlformats.org/officeDocument/2006/relationships/image" Target="../media/image9.png"/><Relationship Id="rId5" Type="http://schemas.openxmlformats.org/officeDocument/2006/relationships/diagramQuickStyle" Target="../diagrams/quickStyle18.xml"/><Relationship Id="rId10" Type="http://schemas.openxmlformats.org/officeDocument/2006/relationships/image" Target="../media/image8.png"/><Relationship Id="rId4" Type="http://schemas.openxmlformats.org/officeDocument/2006/relationships/diagramLayout" Target="../diagrams/layout18.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9.xml"/><Relationship Id="rId7" Type="http://schemas.microsoft.com/office/2007/relationships/diagramDrawing" Target="../diagrams/drawing19.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diagramColors" Target="../diagrams/colors19.xml"/><Relationship Id="rId11" Type="http://schemas.openxmlformats.org/officeDocument/2006/relationships/image" Target="../media/image9.png"/><Relationship Id="rId5" Type="http://schemas.openxmlformats.org/officeDocument/2006/relationships/diagramQuickStyle" Target="../diagrams/quickStyle19.xml"/><Relationship Id="rId10" Type="http://schemas.openxmlformats.org/officeDocument/2006/relationships/image" Target="../media/image8.png"/><Relationship Id="rId4" Type="http://schemas.openxmlformats.org/officeDocument/2006/relationships/diagramLayout" Target="../diagrams/layout19.xml"/><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0.xml"/><Relationship Id="rId7" Type="http://schemas.microsoft.com/office/2007/relationships/diagramDrawing" Target="../diagrams/drawing20.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diagramColors" Target="../diagrams/colors20.xml"/><Relationship Id="rId11" Type="http://schemas.openxmlformats.org/officeDocument/2006/relationships/image" Target="../media/image9.png"/><Relationship Id="rId5" Type="http://schemas.openxmlformats.org/officeDocument/2006/relationships/diagramQuickStyle" Target="../diagrams/quickStyle20.xml"/><Relationship Id="rId10" Type="http://schemas.openxmlformats.org/officeDocument/2006/relationships/image" Target="../media/image8.png"/><Relationship Id="rId4" Type="http://schemas.openxmlformats.org/officeDocument/2006/relationships/diagramLayout" Target="../diagrams/layout20.xml"/><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1.xml"/><Relationship Id="rId7" Type="http://schemas.microsoft.com/office/2007/relationships/diagramDrawing" Target="../diagrams/drawing21.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diagramColors" Target="../diagrams/colors21.xml"/><Relationship Id="rId11" Type="http://schemas.openxmlformats.org/officeDocument/2006/relationships/image" Target="../media/image9.png"/><Relationship Id="rId5" Type="http://schemas.openxmlformats.org/officeDocument/2006/relationships/diagramQuickStyle" Target="../diagrams/quickStyle21.xml"/><Relationship Id="rId10" Type="http://schemas.openxmlformats.org/officeDocument/2006/relationships/image" Target="../media/image8.png"/><Relationship Id="rId4" Type="http://schemas.openxmlformats.org/officeDocument/2006/relationships/diagramLayout" Target="../diagrams/layout21.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5.png"/><Relationship Id="rId3" Type="http://schemas.openxmlformats.org/officeDocument/2006/relationships/diagramData" Target="../diagrams/data22.xml"/><Relationship Id="rId7" Type="http://schemas.microsoft.com/office/2007/relationships/diagramDrawing" Target="../diagrams/drawing22.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diagramColors" Target="../diagrams/colors22.xml"/><Relationship Id="rId11" Type="http://schemas.openxmlformats.org/officeDocument/2006/relationships/image" Target="../media/image9.png"/><Relationship Id="rId5" Type="http://schemas.openxmlformats.org/officeDocument/2006/relationships/diagramQuickStyle" Target="../diagrams/quickStyle22.xml"/><Relationship Id="rId10" Type="http://schemas.openxmlformats.org/officeDocument/2006/relationships/image" Target="../media/image8.png"/><Relationship Id="rId4" Type="http://schemas.openxmlformats.org/officeDocument/2006/relationships/diagramLayout" Target="../diagrams/layout22.xml"/><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3.xml"/><Relationship Id="rId7" Type="http://schemas.microsoft.com/office/2007/relationships/diagramDrawing" Target="../diagrams/drawing23.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diagramColors" Target="../diagrams/colors23.xml"/><Relationship Id="rId11" Type="http://schemas.openxmlformats.org/officeDocument/2006/relationships/image" Target="../media/image9.png"/><Relationship Id="rId5" Type="http://schemas.openxmlformats.org/officeDocument/2006/relationships/diagramQuickStyle" Target="../diagrams/quickStyle23.xml"/><Relationship Id="rId10" Type="http://schemas.openxmlformats.org/officeDocument/2006/relationships/image" Target="../media/image8.png"/><Relationship Id="rId4" Type="http://schemas.openxmlformats.org/officeDocument/2006/relationships/diagramLayout" Target="../diagrams/layout23.xml"/><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diagramData" Target="../diagrams/data25.xml"/><Relationship Id="rId18" Type="http://schemas.openxmlformats.org/officeDocument/2006/relationships/image" Target="../media/image26.png"/><Relationship Id="rId3" Type="http://schemas.openxmlformats.org/officeDocument/2006/relationships/diagramData" Target="../diagrams/data24.xml"/><Relationship Id="rId7" Type="http://schemas.microsoft.com/office/2007/relationships/diagramDrawing" Target="../diagrams/drawing24.xml"/><Relationship Id="rId12" Type="http://schemas.openxmlformats.org/officeDocument/2006/relationships/image" Target="../media/image10.png"/><Relationship Id="rId17" Type="http://schemas.microsoft.com/office/2007/relationships/diagramDrawing" Target="../diagrams/drawing25.xml"/><Relationship Id="rId2" Type="http://schemas.openxmlformats.org/officeDocument/2006/relationships/image" Target="../media/image6.png"/><Relationship Id="rId16" Type="http://schemas.openxmlformats.org/officeDocument/2006/relationships/diagramColors" Target="../diagrams/colors25.xml"/><Relationship Id="rId1" Type="http://schemas.openxmlformats.org/officeDocument/2006/relationships/slideLayout" Target="../slideLayouts/slideLayout2.xml"/><Relationship Id="rId6" Type="http://schemas.openxmlformats.org/officeDocument/2006/relationships/diagramColors" Target="../diagrams/colors24.xml"/><Relationship Id="rId11" Type="http://schemas.openxmlformats.org/officeDocument/2006/relationships/image" Target="../media/image9.png"/><Relationship Id="rId5" Type="http://schemas.openxmlformats.org/officeDocument/2006/relationships/diagramQuickStyle" Target="../diagrams/quickStyle24.xml"/><Relationship Id="rId15" Type="http://schemas.openxmlformats.org/officeDocument/2006/relationships/diagramQuickStyle" Target="../diagrams/quickStyle25.xml"/><Relationship Id="rId10" Type="http://schemas.openxmlformats.org/officeDocument/2006/relationships/image" Target="../media/image8.png"/><Relationship Id="rId19" Type="http://schemas.openxmlformats.org/officeDocument/2006/relationships/image" Target="../media/image27.png"/><Relationship Id="rId4" Type="http://schemas.openxmlformats.org/officeDocument/2006/relationships/diagramLayout" Target="../diagrams/layout24.xml"/><Relationship Id="rId9" Type="http://schemas.openxmlformats.org/officeDocument/2006/relationships/image" Target="../media/image7.png"/><Relationship Id="rId14" Type="http://schemas.openxmlformats.org/officeDocument/2006/relationships/diagramLayout" Target="../diagrams/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26.xml"/><Relationship Id="rId13"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diagramColors" Target="../diagrams/colors26.xml"/><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6.xml"/><Relationship Id="rId11" Type="http://schemas.openxmlformats.org/officeDocument/2006/relationships/image" Target="../media/image2.png"/><Relationship Id="rId5" Type="http://schemas.openxmlformats.org/officeDocument/2006/relationships/diagramLayout" Target="../diagrams/layout26.xml"/><Relationship Id="rId10" Type="http://schemas.openxmlformats.org/officeDocument/2006/relationships/image" Target="../media/image28.png"/><Relationship Id="rId4" Type="http://schemas.openxmlformats.org/officeDocument/2006/relationships/diagramData" Target="../diagrams/data26.xml"/><Relationship Id="rId9" Type="http://schemas.openxmlformats.org/officeDocument/2006/relationships/image" Target="../media/image10.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9.png"/><Relationship Id="rId5" Type="http://schemas.openxmlformats.org/officeDocument/2006/relationships/diagramQuickStyle" Target="../diagrams/quickStyle1.xml"/><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1.png"/><Relationship Id="rId3" Type="http://schemas.openxmlformats.org/officeDocument/2006/relationships/diagramData" Target="../diagrams/data27.xml"/><Relationship Id="rId7" Type="http://schemas.microsoft.com/office/2007/relationships/diagramDrawing" Target="../diagrams/drawing27.xml"/><Relationship Id="rId12"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7.xml"/><Relationship Id="rId11" Type="http://schemas.openxmlformats.org/officeDocument/2006/relationships/image" Target="../media/image30.png"/><Relationship Id="rId5" Type="http://schemas.openxmlformats.org/officeDocument/2006/relationships/diagramQuickStyle" Target="../diagrams/quickStyle27.xml"/><Relationship Id="rId10" Type="http://schemas.openxmlformats.org/officeDocument/2006/relationships/image" Target="../media/image10.png"/><Relationship Id="rId4" Type="http://schemas.openxmlformats.org/officeDocument/2006/relationships/diagramLayout" Target="../diagrams/layout27.xml"/><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2.png"/><Relationship Id="rId3" Type="http://schemas.openxmlformats.org/officeDocument/2006/relationships/diagramData" Target="../diagrams/data28.xml"/><Relationship Id="rId7" Type="http://schemas.microsoft.com/office/2007/relationships/diagramDrawing" Target="../diagrams/drawing28.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8.xml"/><Relationship Id="rId11" Type="http://schemas.openxmlformats.org/officeDocument/2006/relationships/image" Target="../media/image9.png"/><Relationship Id="rId5" Type="http://schemas.openxmlformats.org/officeDocument/2006/relationships/diagramQuickStyle" Target="../diagrams/quickStyle28.xml"/><Relationship Id="rId10" Type="http://schemas.openxmlformats.org/officeDocument/2006/relationships/image" Target="../media/image8.png"/><Relationship Id="rId4" Type="http://schemas.openxmlformats.org/officeDocument/2006/relationships/diagramLayout" Target="../diagrams/layout28.xml"/><Relationship Id="rId9" Type="http://schemas.openxmlformats.org/officeDocument/2006/relationships/image" Target="../media/image7.png"/><Relationship Id="rId14" Type="http://schemas.openxmlformats.org/officeDocument/2006/relationships/image" Target="../media/image33.jpe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9.xml"/><Relationship Id="rId7" Type="http://schemas.microsoft.com/office/2007/relationships/diagramDrawing" Target="../diagrams/drawing29.xml"/><Relationship Id="rId12"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9.xml"/><Relationship Id="rId11" Type="http://schemas.openxmlformats.org/officeDocument/2006/relationships/image" Target="../media/image7.png"/><Relationship Id="rId5" Type="http://schemas.openxmlformats.org/officeDocument/2006/relationships/diagramQuickStyle" Target="../diagrams/quickStyle29.xml"/><Relationship Id="rId10" Type="http://schemas.openxmlformats.org/officeDocument/2006/relationships/image" Target="../media/image2.png"/><Relationship Id="rId4" Type="http://schemas.openxmlformats.org/officeDocument/2006/relationships/diagramLayout" Target="../diagrams/layout29.xml"/><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5.png"/><Relationship Id="rId3" Type="http://schemas.openxmlformats.org/officeDocument/2006/relationships/diagramData" Target="../diagrams/data30.xml"/><Relationship Id="rId7" Type="http://schemas.microsoft.com/office/2007/relationships/diagramDrawing" Target="../diagrams/drawing30.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0.xml"/><Relationship Id="rId11" Type="http://schemas.openxmlformats.org/officeDocument/2006/relationships/image" Target="../media/image9.png"/><Relationship Id="rId5" Type="http://schemas.openxmlformats.org/officeDocument/2006/relationships/diagramQuickStyle" Target="../diagrams/quickStyle30.xml"/><Relationship Id="rId10" Type="http://schemas.openxmlformats.org/officeDocument/2006/relationships/image" Target="../media/image8.png"/><Relationship Id="rId4" Type="http://schemas.openxmlformats.org/officeDocument/2006/relationships/diagramLayout" Target="../diagrams/layout30.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9.png"/><Relationship Id="rId5" Type="http://schemas.openxmlformats.org/officeDocument/2006/relationships/diagramQuickStyle" Target="../diagrams/quickStyle2.xml"/><Relationship Id="rId10" Type="http://schemas.openxmlformats.org/officeDocument/2006/relationships/image" Target="../media/image8.png"/><Relationship Id="rId4" Type="http://schemas.openxmlformats.org/officeDocument/2006/relationships/diagramLayout" Target="../diagrams/layout2.xml"/><Relationship Id="rId9" Type="http://schemas.openxmlformats.org/officeDocument/2006/relationships/image" Target="../media/image7.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1.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9.png"/><Relationship Id="rId5" Type="http://schemas.openxmlformats.org/officeDocument/2006/relationships/diagramQuickStyle" Target="../diagrams/quickStyle3.xml"/><Relationship Id="rId10" Type="http://schemas.openxmlformats.org/officeDocument/2006/relationships/image" Target="../media/image8.png"/><Relationship Id="rId4" Type="http://schemas.openxmlformats.org/officeDocument/2006/relationships/diagramLayout" Target="../diagrams/layout3.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1.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9.png"/><Relationship Id="rId5" Type="http://schemas.openxmlformats.org/officeDocument/2006/relationships/diagramQuickStyle" Target="../diagrams/quickStyle4.xml"/><Relationship Id="rId10" Type="http://schemas.openxmlformats.org/officeDocument/2006/relationships/image" Target="../media/image8.png"/><Relationship Id="rId4" Type="http://schemas.openxmlformats.org/officeDocument/2006/relationships/diagramLayout" Target="../diagrams/layout4.xml"/><Relationship Id="rId9" Type="http://schemas.openxmlformats.org/officeDocument/2006/relationships/image" Target="../media/image7.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4.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9.png"/><Relationship Id="rId5" Type="http://schemas.openxmlformats.org/officeDocument/2006/relationships/diagramQuickStyle" Target="../diagrams/quickStyle5.xml"/><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diagramLayout" Target="../diagrams/layout5.xml"/><Relationship Id="rId9" Type="http://schemas.openxmlformats.org/officeDocument/2006/relationships/image" Target="../media/image7.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13"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diagramColors" Target="../diagrams/colors6.xml"/><Relationship Id="rId12"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image" Target="../media/image8.png"/><Relationship Id="rId5" Type="http://schemas.openxmlformats.org/officeDocument/2006/relationships/diagramLayout" Target="../diagrams/layout6.xml"/><Relationship Id="rId15" Type="http://schemas.openxmlformats.org/officeDocument/2006/relationships/image" Target="../media/image17.png"/><Relationship Id="rId10" Type="http://schemas.openxmlformats.org/officeDocument/2006/relationships/image" Target="../media/image7.png"/><Relationship Id="rId4" Type="http://schemas.openxmlformats.org/officeDocument/2006/relationships/diagramData" Target="../diagrams/data6.xml"/><Relationship Id="rId9" Type="http://schemas.openxmlformats.org/officeDocument/2006/relationships/image" Target="../media/image2.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1.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9.png"/><Relationship Id="rId5" Type="http://schemas.openxmlformats.org/officeDocument/2006/relationships/diagramQuickStyle" Target="../diagrams/quickStyle7.xml"/><Relationship Id="rId10" Type="http://schemas.openxmlformats.org/officeDocument/2006/relationships/image" Target="../media/image8.png"/><Relationship Id="rId4" Type="http://schemas.openxmlformats.org/officeDocument/2006/relationships/diagramLayout" Target="../diagrams/layout7.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ED84232-EDA0-4D36-9C4C-455AD6D64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2324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00" y="224611"/>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10</a:t>
            </a:fld>
            <a:endParaRPr lang="zh-TW" altLang="en-US" sz="1400" dirty="0">
              <a:solidFill>
                <a:schemeClr val="accent6">
                  <a:lumMod val="10000"/>
                </a:schemeClr>
              </a:solidFill>
            </a:endParaRPr>
          </a:p>
        </p:txBody>
      </p:sp>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34934" y="2009190"/>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桃園市大業國小</a:t>
            </a:r>
            <a:endParaRPr lang="zh-TW" altLang="en-US" dirty="0"/>
          </a:p>
        </p:txBody>
      </p:sp>
      <p:pic>
        <p:nvPicPr>
          <p:cNvPr id="27" name="圖片 26">
            <a:extLst>
              <a:ext uri="{FF2B5EF4-FFF2-40B4-BE49-F238E27FC236}">
                <a16:creationId xmlns:a16="http://schemas.microsoft.com/office/drawing/2014/main" id="{3DEF0FEA-BE83-4366-B60B-F44DEE104F4E}"/>
              </a:ext>
            </a:extLst>
          </p:cNvPr>
          <p:cNvPicPr>
            <a:picLocks noChangeAspect="1"/>
          </p:cNvPicPr>
          <p:nvPr/>
        </p:nvPicPr>
        <p:blipFill rotWithShape="1">
          <a:blip r:embed="rId12">
            <a:extLst>
              <a:ext uri="{28A0092B-C50C-407E-A947-70E740481C1C}">
                <a14:useLocalDpi xmlns:a14="http://schemas.microsoft.com/office/drawing/2010/main" val="0"/>
              </a:ext>
            </a:extLst>
          </a:blip>
          <a:srcRect l="-1998" t="-553" r="45932" b="553"/>
          <a:stretch/>
        </p:blipFill>
        <p:spPr>
          <a:xfrm>
            <a:off x="4599720" y="135097"/>
            <a:ext cx="4181482" cy="1879122"/>
          </a:xfrm>
          <a:prstGeom prst="rect">
            <a:avLst/>
          </a:prstGeom>
        </p:spPr>
      </p:pic>
      <p:sp>
        <p:nvSpPr>
          <p:cNvPr id="28" name="文字方塊 27">
            <a:extLst>
              <a:ext uri="{FF2B5EF4-FFF2-40B4-BE49-F238E27FC236}">
                <a16:creationId xmlns:a16="http://schemas.microsoft.com/office/drawing/2014/main" id="{9788B54E-7FC4-449F-8362-AA79DF933D65}"/>
              </a:ext>
            </a:extLst>
          </p:cNvPr>
          <p:cNvSpPr txBox="1"/>
          <p:nvPr/>
        </p:nvSpPr>
        <p:spPr>
          <a:xfrm>
            <a:off x="5219470" y="1105380"/>
            <a:ext cx="29419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FF3300"/>
                </a:solidFill>
                <a:effectLst/>
                <a:uLnTx/>
                <a:uFillTx/>
                <a:latin typeface="文鼎新藝體" panose="040B0A09000000000000" pitchFamily="81" charset="-120"/>
                <a:ea typeface="文鼎新藝體" panose="040B0A09000000000000" pitchFamily="81" charset="-120"/>
              </a:rPr>
              <a:t>課後照顧說明</a:t>
            </a:r>
          </a:p>
        </p:txBody>
      </p:sp>
      <p:sp>
        <p:nvSpPr>
          <p:cNvPr id="29" name="文字方塊 28">
            <a:extLst>
              <a:ext uri="{FF2B5EF4-FFF2-40B4-BE49-F238E27FC236}">
                <a16:creationId xmlns:a16="http://schemas.microsoft.com/office/drawing/2014/main" id="{E1731E70-A898-4005-9C9C-F3841B380508}"/>
              </a:ext>
            </a:extLst>
          </p:cNvPr>
          <p:cNvSpPr txBox="1"/>
          <p:nvPr/>
        </p:nvSpPr>
        <p:spPr>
          <a:xfrm>
            <a:off x="2376658" y="1950667"/>
            <a:ext cx="9451335" cy="267765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0066"/>
                </a:solidFill>
                <a:effectLst/>
                <a:uLnTx/>
                <a:uFillTx/>
                <a:latin typeface="文鼎新藝體" panose="040B0A09000000000000" pitchFamily="81" charset="-120"/>
                <a:ea typeface="文鼎新藝體" panose="040B0A09000000000000" pitchFamily="81" charset="-120"/>
              </a:rPr>
              <a:t>    臨時接送：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15:40</a:t>
            </a:r>
            <a:r>
              <a:rPr kumimoji="0" lang="zh-TW" altLang="en-US"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前</a:t>
            </a:r>
            <a:r>
              <a:rPr kumimoji="0" lang="en-US" altLang="zh-TW"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a:t>
            </a:r>
            <a:r>
              <a:rPr kumimoji="0" lang="zh-TW" altLang="en-US"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由警衛通知教務處，並請家長至教務處填寫表單，</a:t>
            </a:r>
            <a:endParaRPr kumimoji="0" lang="en-US" altLang="zh-TW"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endParaRPr>
          </a:p>
          <a:p>
            <a:pPr lvl="0"/>
            <a:r>
              <a:rPr kumimoji="0" lang="zh-TW" altLang="en-US"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        由教務處老師通知</a:t>
            </a:r>
            <a:r>
              <a:rPr lang="zh-TW" altLang="en-US" sz="2800" dirty="0">
                <a:solidFill>
                  <a:schemeClr val="accent5">
                    <a:lumMod val="10000"/>
                  </a:schemeClr>
                </a:solidFill>
                <a:latin typeface="文鼎新藝體" panose="040B0A09000000000000" pitchFamily="81" charset="-120"/>
                <a:ea typeface="文鼎新藝體" panose="040B0A09000000000000" pitchFamily="81" charset="-120"/>
              </a:rPr>
              <a:t>學生。</a:t>
            </a:r>
            <a:endParaRPr kumimoji="0" lang="zh-TW" altLang="en-US"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15:40</a:t>
            </a:r>
            <a:r>
              <a:rPr kumimoji="0" lang="zh-TW" altLang="en-US"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後</a:t>
            </a:r>
            <a:r>
              <a:rPr kumimoji="0" lang="en-US" altLang="zh-TW"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a:t>
            </a:r>
            <a:r>
              <a:rPr kumimoji="0" lang="zh-TW" altLang="en-US"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家長於警衛室告知警衛要接課照班學生，由警衛室</a:t>
            </a:r>
            <a:endParaRPr kumimoji="0" lang="en-US" altLang="zh-TW"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        通知健康中心，值班人員接到電話後聯絡課照老師，  </a:t>
            </a:r>
            <a:endParaRPr kumimoji="0" lang="en-US" altLang="zh-TW"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accent5">
                    <a:lumMod val="10000"/>
                  </a:schemeClr>
                </a:solidFill>
                <a:latin typeface="文鼎新藝體" panose="040B0A09000000000000" pitchFamily="81" charset="-120"/>
                <a:ea typeface="文鼎新藝體" panose="040B0A09000000000000" pitchFamily="81" charset="-120"/>
              </a:rPr>
              <a:t>        此時課照老師會</a:t>
            </a:r>
            <a:r>
              <a:rPr kumimoji="0" lang="zh-TW" altLang="en-US"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請學生至健康中心領取外出單。</a:t>
            </a:r>
          </a:p>
        </p:txBody>
      </p:sp>
      <p:sp>
        <p:nvSpPr>
          <p:cNvPr id="31" name="文字方塊 30">
            <a:extLst>
              <a:ext uri="{FF2B5EF4-FFF2-40B4-BE49-F238E27FC236}">
                <a16:creationId xmlns:a16="http://schemas.microsoft.com/office/drawing/2014/main" id="{DDCE0DCC-F7AA-49F8-B17D-CBD792A70755}"/>
              </a:ext>
            </a:extLst>
          </p:cNvPr>
          <p:cNvSpPr txBox="1"/>
          <p:nvPr/>
        </p:nvSpPr>
        <p:spPr>
          <a:xfrm>
            <a:off x="2376658" y="4891256"/>
            <a:ext cx="9451335" cy="1384995"/>
          </a:xfrm>
          <a:prstGeom prst="rect">
            <a:avLst/>
          </a:prstGeom>
          <a:gradFill>
            <a:gsLst>
              <a:gs pos="29000">
                <a:srgbClr val="FF99CC"/>
              </a:gs>
              <a:gs pos="100000">
                <a:schemeClr val="accent1">
                  <a:lumMod val="60000"/>
                  <a:lumOff val="40000"/>
                </a:schemeClr>
              </a:gs>
            </a:gsLst>
            <a:lin ang="16200000" scaled="1"/>
          </a:gradFill>
          <a:ln w="6350" cap="flat" cmpd="sng" algn="ctr">
            <a:solidFill>
              <a:srgbClr val="0F6FC6"/>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schemeClr val="accent4">
                    <a:lumMod val="25000"/>
                  </a:schemeClr>
                </a:solidFill>
                <a:effectLst/>
                <a:uLnTx/>
                <a:uFillTx/>
                <a:latin typeface="文鼎新藝體" panose="040B0A09000000000000" pitchFamily="81" charset="-120"/>
                <a:ea typeface="文鼎新藝體" panose="040B0A09000000000000" pitchFamily="81" charset="-120"/>
              </a:rPr>
              <a:t>課後照顧班目前</a:t>
            </a:r>
            <a:r>
              <a:rPr kumimoji="0" lang="zh-TW" altLang="en-US" sz="2800" b="0" i="0" u="none" strike="noStrike" kern="0" cap="none" spc="0" normalizeH="0" baseline="0" noProof="0" dirty="0">
                <a:ln>
                  <a:noFill/>
                </a:ln>
                <a:solidFill>
                  <a:srgbClr val="FF0000"/>
                </a:solidFill>
                <a:effectLst/>
                <a:uLnTx/>
                <a:uFillTx/>
                <a:latin typeface="文鼎新藝體" panose="040B0A09000000000000" pitchFamily="81" charset="-120"/>
                <a:ea typeface="文鼎新藝體" panose="040B0A09000000000000" pitchFamily="81" charset="-120"/>
              </a:rPr>
              <a:t>四年級</a:t>
            </a:r>
            <a:r>
              <a:rPr kumimoji="0" lang="zh-TW" altLang="en-US" sz="2800" b="0" i="0" u="none" strike="noStrike" kern="0" cap="none" spc="0" normalizeH="0" baseline="0" noProof="0" dirty="0">
                <a:ln>
                  <a:noFill/>
                </a:ln>
                <a:solidFill>
                  <a:schemeClr val="accent4">
                    <a:lumMod val="25000"/>
                  </a:schemeClr>
                </a:solidFill>
                <a:effectLst/>
                <a:uLnTx/>
                <a:uFillTx/>
                <a:latin typeface="文鼎新藝體" panose="040B0A09000000000000" pitchFamily="81" charset="-120"/>
                <a:ea typeface="文鼎新藝體" panose="040B0A09000000000000" pitchFamily="81" charset="-120"/>
              </a:rPr>
              <a:t>尚有部分名額，有意願參加的學生可以至教務處領取報名表。其他年級目前皆已額滿，若孩子有意願參加，則可先至教務處登記候補。</a:t>
            </a:r>
          </a:p>
        </p:txBody>
      </p:sp>
      <p:pic>
        <p:nvPicPr>
          <p:cNvPr id="6" name="圖片 5">
            <a:extLst>
              <a:ext uri="{FF2B5EF4-FFF2-40B4-BE49-F238E27FC236}">
                <a16:creationId xmlns:a16="http://schemas.microsoft.com/office/drawing/2014/main" id="{3082C67B-2C9E-45E3-893D-A27E0F9218C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40905" y="1486364"/>
            <a:ext cx="700968" cy="970870"/>
          </a:xfrm>
          <a:prstGeom prst="rect">
            <a:avLst/>
          </a:prstGeom>
        </p:spPr>
      </p:pic>
    </p:spTree>
    <p:extLst>
      <p:ext uri="{BB962C8B-B14F-4D97-AF65-F5344CB8AC3E}">
        <p14:creationId xmlns:p14="http://schemas.microsoft.com/office/powerpoint/2010/main" val="364525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00" y="0"/>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11</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桃園市大業國小</a:t>
            </a:r>
            <a:endParaRPr lang="zh-TW" altLang="en-US" dirty="0"/>
          </a:p>
        </p:txBody>
      </p:sp>
      <p:pic>
        <p:nvPicPr>
          <p:cNvPr id="16" name="圖片 15">
            <a:extLst>
              <a:ext uri="{FF2B5EF4-FFF2-40B4-BE49-F238E27FC236}">
                <a16:creationId xmlns:a16="http://schemas.microsoft.com/office/drawing/2014/main" id="{EF1D843E-71EA-486D-BE11-64F3CB4E07C9}"/>
              </a:ext>
            </a:extLst>
          </p:cNvPr>
          <p:cNvPicPr>
            <a:picLocks noChangeAspect="1"/>
          </p:cNvPicPr>
          <p:nvPr/>
        </p:nvPicPr>
        <p:blipFill rotWithShape="1">
          <a:blip r:embed="rId13">
            <a:extLst>
              <a:ext uri="{28A0092B-C50C-407E-A947-70E740481C1C}">
                <a14:useLocalDpi xmlns:a14="http://schemas.microsoft.com/office/drawing/2010/main" val="0"/>
              </a:ext>
            </a:extLst>
          </a:blip>
          <a:srcRect l="-1998" t="-553" r="45932" b="553"/>
          <a:stretch/>
        </p:blipFill>
        <p:spPr>
          <a:xfrm>
            <a:off x="4771881" y="184696"/>
            <a:ext cx="4181482" cy="1879122"/>
          </a:xfrm>
          <a:prstGeom prst="rect">
            <a:avLst/>
          </a:prstGeom>
        </p:spPr>
      </p:pic>
      <p:sp>
        <p:nvSpPr>
          <p:cNvPr id="22" name="文字方塊 21">
            <a:extLst>
              <a:ext uri="{FF2B5EF4-FFF2-40B4-BE49-F238E27FC236}">
                <a16:creationId xmlns:a16="http://schemas.microsoft.com/office/drawing/2014/main" id="{9259654B-A8DA-4139-ACF0-CCF2F8BCFE79}"/>
              </a:ext>
            </a:extLst>
          </p:cNvPr>
          <p:cNvSpPr txBox="1"/>
          <p:nvPr/>
        </p:nvSpPr>
        <p:spPr>
          <a:xfrm>
            <a:off x="5391631" y="1195377"/>
            <a:ext cx="29419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600" dirty="0">
                <a:solidFill>
                  <a:srgbClr val="006600"/>
                </a:solidFill>
                <a:latin typeface="文鼎新藝體" panose="040B0A09000000000000" pitchFamily="81" charset="-120"/>
                <a:ea typeface="文鼎新藝體" panose="040B0A09000000000000" pitchFamily="81" charset="-120"/>
              </a:rPr>
              <a:t>認識家庭</a:t>
            </a:r>
            <a:r>
              <a:rPr lang="en-US" altLang="zh-TW" sz="3600" dirty="0">
                <a:solidFill>
                  <a:srgbClr val="006600"/>
                </a:solidFill>
                <a:latin typeface="文鼎新藝體" panose="040B0A09000000000000" pitchFamily="81" charset="-120"/>
                <a:ea typeface="文鼎新藝體" panose="040B0A09000000000000" pitchFamily="81" charset="-120"/>
              </a:rPr>
              <a:t>MSSR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3600" b="0" i="0" u="none" strike="noStrike" kern="1200" cap="none" spc="0" normalizeH="0" baseline="0" noProof="0" dirty="0">
              <a:ln>
                <a:noFill/>
              </a:ln>
              <a:solidFill>
                <a:srgbClr val="006600"/>
              </a:solidFill>
              <a:effectLst/>
              <a:uLnTx/>
              <a:uFillTx/>
              <a:latin typeface="文鼎新藝體" panose="040B0A09000000000000" pitchFamily="81" charset="-120"/>
              <a:ea typeface="文鼎新藝體" panose="040B0A09000000000000" pitchFamily="81" charset="-120"/>
            </a:endParaRPr>
          </a:p>
        </p:txBody>
      </p:sp>
      <p:graphicFrame>
        <p:nvGraphicFramePr>
          <p:cNvPr id="24" name="表格 23">
            <a:extLst>
              <a:ext uri="{FF2B5EF4-FFF2-40B4-BE49-F238E27FC236}">
                <a16:creationId xmlns:a16="http://schemas.microsoft.com/office/drawing/2014/main" id="{2ABE1973-3FC4-4592-8DA7-5AD8BC34570B}"/>
              </a:ext>
            </a:extLst>
          </p:cNvPr>
          <p:cNvGraphicFramePr>
            <a:graphicFrameLocks noGrp="1"/>
          </p:cNvGraphicFramePr>
          <p:nvPr>
            <p:extLst>
              <p:ext uri="{D42A27DB-BD31-4B8C-83A1-F6EECF244321}">
                <p14:modId xmlns:p14="http://schemas.microsoft.com/office/powerpoint/2010/main" val="2540478979"/>
              </p:ext>
            </p:extLst>
          </p:nvPr>
        </p:nvGraphicFramePr>
        <p:xfrm>
          <a:off x="2789373" y="2093291"/>
          <a:ext cx="8287166" cy="4056058"/>
        </p:xfrm>
        <a:graphic>
          <a:graphicData uri="http://schemas.openxmlformats.org/drawingml/2006/table">
            <a:tbl>
              <a:tblPr firstRow="1" bandRow="1">
                <a:tableStyleId>{69CF1AB2-1976-4502-BF36-3FF5EA218861}</a:tableStyleId>
              </a:tblPr>
              <a:tblGrid>
                <a:gridCol w="4143583">
                  <a:extLst>
                    <a:ext uri="{9D8B030D-6E8A-4147-A177-3AD203B41FA5}">
                      <a16:colId xmlns:a16="http://schemas.microsoft.com/office/drawing/2014/main" val="2660279385"/>
                    </a:ext>
                  </a:extLst>
                </a:gridCol>
                <a:gridCol w="4143583">
                  <a:extLst>
                    <a:ext uri="{9D8B030D-6E8A-4147-A177-3AD203B41FA5}">
                      <a16:colId xmlns:a16="http://schemas.microsoft.com/office/drawing/2014/main" val="2818277106"/>
                    </a:ext>
                  </a:extLst>
                </a:gridCol>
              </a:tblGrid>
              <a:tr h="2122102">
                <a:tc>
                  <a:txBody>
                    <a:bodyPr/>
                    <a:lstStyle/>
                    <a:p>
                      <a:r>
                        <a:rPr lang="en-US" altLang="zh-TW" sz="3200" b="0" dirty="0">
                          <a:solidFill>
                            <a:srgbClr val="C00000"/>
                          </a:solidFill>
                          <a:latin typeface="Aharoni" panose="02010803020104030203" pitchFamily="2" charset="-79"/>
                          <a:ea typeface="華康海報體W12" panose="040B0C09000000000000" pitchFamily="81" charset="-120"/>
                          <a:cs typeface="Aharoni" panose="02010803020104030203" pitchFamily="2" charset="-79"/>
                        </a:rPr>
                        <a:t>M</a:t>
                      </a:r>
                      <a:r>
                        <a:rPr lang="zh-TW" altLang="en-US" sz="2600" b="0" dirty="0">
                          <a:solidFill>
                            <a:srgbClr val="C00000"/>
                          </a:solidFill>
                          <a:latin typeface="Aharoni" panose="02010803020104030203" pitchFamily="2" charset="-79"/>
                          <a:ea typeface="華康海報體W12" panose="040B0C09000000000000" pitchFamily="81" charset="-120"/>
                          <a:cs typeface="Aharoni" panose="02010803020104030203" pitchFamily="2" charset="-79"/>
                        </a:rPr>
                        <a:t>身教</a:t>
                      </a:r>
                    </a:p>
                  </a:txBody>
                  <a:tcPr>
                    <a:solidFill>
                      <a:schemeClr val="bg1">
                        <a:lumMod val="95000"/>
                      </a:schemeClr>
                    </a:solidFill>
                  </a:tcPr>
                </a:tc>
                <a:tc>
                  <a:txBody>
                    <a:bodyPr/>
                    <a:lstStyle/>
                    <a:p>
                      <a:r>
                        <a:rPr lang="en-US" altLang="zh-TW" sz="3200" b="0" dirty="0">
                          <a:solidFill>
                            <a:srgbClr val="C00000"/>
                          </a:solidFill>
                          <a:latin typeface="Aharoni" panose="02010803020104030203" pitchFamily="2" charset="-79"/>
                          <a:ea typeface="華康海報體W12" panose="040B0C09000000000000" pitchFamily="81" charset="-120"/>
                          <a:cs typeface="Aharoni" panose="02010803020104030203" pitchFamily="2" charset="-79"/>
                        </a:rPr>
                        <a:t>S</a:t>
                      </a:r>
                      <a:r>
                        <a:rPr lang="zh-TW" altLang="en-US" sz="2600" b="0" dirty="0">
                          <a:solidFill>
                            <a:srgbClr val="C00000"/>
                          </a:solidFill>
                          <a:latin typeface="Aharoni" panose="02010803020104030203" pitchFamily="2" charset="-79"/>
                          <a:ea typeface="華康海報體W12" panose="040B0C09000000000000" pitchFamily="81" charset="-120"/>
                          <a:cs typeface="Aharoni" panose="02010803020104030203" pitchFamily="2" charset="-79"/>
                        </a:rPr>
                        <a:t>持續</a:t>
                      </a:r>
                    </a:p>
                  </a:txBody>
                  <a:tcPr>
                    <a:solidFill>
                      <a:schemeClr val="accent1">
                        <a:lumMod val="20000"/>
                        <a:lumOff val="80000"/>
                      </a:schemeClr>
                    </a:solidFill>
                  </a:tcPr>
                </a:tc>
                <a:extLst>
                  <a:ext uri="{0D108BD9-81ED-4DB2-BD59-A6C34878D82A}">
                    <a16:rowId xmlns:a16="http://schemas.microsoft.com/office/drawing/2014/main" val="489488325"/>
                  </a:ext>
                </a:extLst>
              </a:tr>
              <a:tr h="1933956">
                <a:tc>
                  <a:txBody>
                    <a:bodyPr/>
                    <a:lstStyle/>
                    <a:p>
                      <a:r>
                        <a:rPr lang="en-US" altLang="zh-TW" sz="3200" b="0" dirty="0">
                          <a:solidFill>
                            <a:srgbClr val="C00000"/>
                          </a:solidFill>
                          <a:latin typeface="Aharoni" panose="02010803020104030203" pitchFamily="2" charset="-79"/>
                          <a:ea typeface="華康海報體W12" panose="040B0C09000000000000" pitchFamily="81" charset="-120"/>
                          <a:cs typeface="Aharoni" panose="02010803020104030203" pitchFamily="2" charset="-79"/>
                        </a:rPr>
                        <a:t>S</a:t>
                      </a:r>
                      <a:r>
                        <a:rPr lang="zh-TW" altLang="en-US" sz="2600" b="0" dirty="0">
                          <a:solidFill>
                            <a:srgbClr val="C00000"/>
                          </a:solidFill>
                          <a:latin typeface="Aharoni" panose="02010803020104030203" pitchFamily="2" charset="-79"/>
                          <a:ea typeface="華康海報體W12" panose="040B0C09000000000000" pitchFamily="81" charset="-120"/>
                          <a:cs typeface="Aharoni" panose="02010803020104030203" pitchFamily="2" charset="-79"/>
                        </a:rPr>
                        <a:t>安靜</a:t>
                      </a:r>
                    </a:p>
                  </a:txBody>
                  <a:tcPr>
                    <a:solidFill>
                      <a:schemeClr val="accent1">
                        <a:lumMod val="20000"/>
                        <a:lumOff val="80000"/>
                      </a:schemeClr>
                    </a:solidFill>
                  </a:tcPr>
                </a:tc>
                <a:tc>
                  <a:txBody>
                    <a:bodyPr/>
                    <a:lstStyle/>
                    <a:p>
                      <a:r>
                        <a:rPr lang="en-US" altLang="zh-TW" sz="3200" b="0" dirty="0">
                          <a:solidFill>
                            <a:srgbClr val="C00000"/>
                          </a:solidFill>
                          <a:latin typeface="Aharoni" panose="02010803020104030203" pitchFamily="2" charset="-79"/>
                          <a:ea typeface="華康海報體W12" panose="040B0C09000000000000" pitchFamily="81" charset="-120"/>
                          <a:cs typeface="Aharoni" panose="02010803020104030203" pitchFamily="2" charset="-79"/>
                        </a:rPr>
                        <a:t>R</a:t>
                      </a:r>
                      <a:r>
                        <a:rPr lang="zh-TW" altLang="en-US" sz="2600" b="0" dirty="0">
                          <a:solidFill>
                            <a:srgbClr val="C00000"/>
                          </a:solidFill>
                          <a:latin typeface="Aharoni" panose="02010803020104030203" pitchFamily="2" charset="-79"/>
                          <a:ea typeface="華康海報體W12" panose="040B0C09000000000000" pitchFamily="81" charset="-120"/>
                          <a:cs typeface="Aharoni" panose="02010803020104030203" pitchFamily="2" charset="-79"/>
                        </a:rPr>
                        <a:t>閱讀</a:t>
                      </a:r>
                    </a:p>
                  </a:txBody>
                  <a:tcPr>
                    <a:solidFill>
                      <a:schemeClr val="bg1">
                        <a:lumMod val="95000"/>
                      </a:schemeClr>
                    </a:solidFill>
                  </a:tcPr>
                </a:tc>
                <a:extLst>
                  <a:ext uri="{0D108BD9-81ED-4DB2-BD59-A6C34878D82A}">
                    <a16:rowId xmlns:a16="http://schemas.microsoft.com/office/drawing/2014/main" val="4004533014"/>
                  </a:ext>
                </a:extLst>
              </a:tr>
            </a:tbl>
          </a:graphicData>
        </a:graphic>
      </p:graphicFrame>
      <p:grpSp>
        <p:nvGrpSpPr>
          <p:cNvPr id="25" name="群組 24">
            <a:extLst>
              <a:ext uri="{FF2B5EF4-FFF2-40B4-BE49-F238E27FC236}">
                <a16:creationId xmlns:a16="http://schemas.microsoft.com/office/drawing/2014/main" id="{74001537-005D-433E-B949-83B873DA7842}"/>
              </a:ext>
            </a:extLst>
          </p:cNvPr>
          <p:cNvGrpSpPr/>
          <p:nvPr/>
        </p:nvGrpSpPr>
        <p:grpSpPr>
          <a:xfrm>
            <a:off x="3051798" y="2780969"/>
            <a:ext cx="8582152" cy="2723813"/>
            <a:chOff x="2441448" y="2498755"/>
            <a:chExt cx="8582152" cy="2723813"/>
          </a:xfrm>
        </p:grpSpPr>
        <p:sp>
          <p:nvSpPr>
            <p:cNvPr id="26" name="文字方塊 25">
              <a:extLst>
                <a:ext uri="{FF2B5EF4-FFF2-40B4-BE49-F238E27FC236}">
                  <a16:creationId xmlns:a16="http://schemas.microsoft.com/office/drawing/2014/main" id="{CFED33D2-6DD5-4DBB-81D8-B5A0152D65E2}"/>
                </a:ext>
              </a:extLst>
            </p:cNvPr>
            <p:cNvSpPr txBox="1"/>
            <p:nvPr/>
          </p:nvSpPr>
          <p:spPr>
            <a:xfrm>
              <a:off x="2441448" y="4453128"/>
              <a:ext cx="2432304" cy="430887"/>
            </a:xfrm>
            <a:prstGeom prst="rect">
              <a:avLst/>
            </a:prstGeom>
            <a:noFill/>
          </p:spPr>
          <p:txBody>
            <a:bodyPr wrap="square" rtlCol="0">
              <a:spAutoFit/>
            </a:bodyPr>
            <a:lstStyle/>
            <a:p>
              <a:r>
                <a:rPr lang="zh-TW" altLang="en-US" sz="2200" b="1" dirty="0">
                  <a:latin typeface="標楷體" panose="03000509000000000000" pitchFamily="65" charset="-120"/>
                  <a:ea typeface="標楷體" panose="03000509000000000000" pitchFamily="65" charset="-120"/>
                </a:rPr>
                <a:t>安靜的閱讀環境</a:t>
              </a:r>
            </a:p>
          </p:txBody>
        </p:sp>
        <p:sp>
          <p:nvSpPr>
            <p:cNvPr id="27" name="文字方塊 26">
              <a:extLst>
                <a:ext uri="{FF2B5EF4-FFF2-40B4-BE49-F238E27FC236}">
                  <a16:creationId xmlns:a16="http://schemas.microsoft.com/office/drawing/2014/main" id="{77566D63-5E2E-4EC7-AA7E-B11E8F970F66}"/>
                </a:ext>
              </a:extLst>
            </p:cNvPr>
            <p:cNvSpPr txBox="1"/>
            <p:nvPr/>
          </p:nvSpPr>
          <p:spPr>
            <a:xfrm>
              <a:off x="6808588" y="2498755"/>
              <a:ext cx="3742944" cy="1184940"/>
            </a:xfrm>
            <a:prstGeom prst="rect">
              <a:avLst/>
            </a:prstGeom>
            <a:noFill/>
          </p:spPr>
          <p:txBody>
            <a:bodyPr wrap="square" rtlCol="0">
              <a:spAutoFit/>
            </a:bodyPr>
            <a:lstStyle/>
            <a:p>
              <a:r>
                <a:rPr lang="zh-TW" altLang="en-US" sz="2200" b="1" dirty="0">
                  <a:latin typeface="標楷體" panose="03000509000000000000" pitchFamily="65" charset="-120"/>
                  <a:ea typeface="標楷體" panose="03000509000000000000" pitchFamily="65" charset="-120"/>
                </a:rPr>
                <a:t>從</a:t>
              </a:r>
              <a:r>
                <a:rPr lang="en-US" altLang="zh-TW" sz="2200" b="1" dirty="0">
                  <a:latin typeface="標楷體" panose="03000509000000000000" pitchFamily="65" charset="-120"/>
                  <a:ea typeface="標楷體" panose="03000509000000000000" pitchFamily="65" charset="-120"/>
                </a:rPr>
                <a:t>10</a:t>
              </a:r>
              <a:r>
                <a:rPr lang="zh-TW" altLang="en-US" sz="2200" b="1" dirty="0">
                  <a:latin typeface="標楷體" panose="03000509000000000000" pitchFamily="65" charset="-120"/>
                  <a:ea typeface="標楷體" panose="03000509000000000000" pitchFamily="65" charset="-120"/>
                </a:rPr>
                <a:t>分鐘開始</a:t>
              </a:r>
              <a:endParaRPr lang="en-US" altLang="zh-TW" sz="2200" b="1" dirty="0">
                <a:latin typeface="標楷體" panose="03000509000000000000" pitchFamily="65" charset="-120"/>
                <a:ea typeface="標楷體" panose="03000509000000000000" pitchFamily="65" charset="-120"/>
              </a:endParaRPr>
            </a:p>
            <a:p>
              <a:r>
                <a:rPr lang="zh-TW" altLang="en-US" sz="2200" b="1" dirty="0">
                  <a:latin typeface="標楷體" panose="03000509000000000000" pitchFamily="65" charset="-120"/>
                  <a:ea typeface="標楷體" panose="03000509000000000000" pitchFamily="65" charset="-120"/>
                </a:rPr>
                <a:t>享受親子看書時光</a:t>
              </a:r>
              <a:endParaRPr lang="en-US" altLang="zh-TW" sz="2200" b="1" dirty="0">
                <a:latin typeface="標楷體" panose="03000509000000000000" pitchFamily="65" charset="-120"/>
                <a:ea typeface="標楷體" panose="03000509000000000000" pitchFamily="65" charset="-120"/>
              </a:endParaRPr>
            </a:p>
            <a:p>
              <a:pPr>
                <a:spcBef>
                  <a:spcPts val="600"/>
                </a:spcBef>
              </a:pPr>
              <a:r>
                <a:rPr lang="zh-TW" altLang="en-US" sz="2200" b="1" dirty="0">
                  <a:latin typeface="標楷體" panose="03000509000000000000" pitchFamily="65" charset="-120"/>
                  <a:ea typeface="標楷體" panose="03000509000000000000" pitchFamily="65" charset="-120"/>
                </a:rPr>
                <a:t>時間不長 也要天天閱讀</a:t>
              </a:r>
            </a:p>
          </p:txBody>
        </p:sp>
        <p:sp>
          <p:nvSpPr>
            <p:cNvPr id="28" name="文字方塊 27">
              <a:extLst>
                <a:ext uri="{FF2B5EF4-FFF2-40B4-BE49-F238E27FC236}">
                  <a16:creationId xmlns:a16="http://schemas.microsoft.com/office/drawing/2014/main" id="{4E79448D-2EEB-47C1-9371-E41171A98242}"/>
                </a:ext>
              </a:extLst>
            </p:cNvPr>
            <p:cNvSpPr txBox="1"/>
            <p:nvPr/>
          </p:nvSpPr>
          <p:spPr>
            <a:xfrm>
              <a:off x="2441448" y="2504993"/>
              <a:ext cx="4041648" cy="1107996"/>
            </a:xfrm>
            <a:prstGeom prst="rect">
              <a:avLst/>
            </a:prstGeom>
            <a:noFill/>
          </p:spPr>
          <p:txBody>
            <a:bodyPr wrap="square" rtlCol="0">
              <a:spAutoFit/>
            </a:bodyPr>
            <a:lstStyle/>
            <a:p>
              <a:r>
                <a:rPr lang="zh-TW" altLang="en-US" sz="2200" b="1" dirty="0">
                  <a:latin typeface="標楷體" panose="03000509000000000000" pitchFamily="65" charset="-120"/>
                  <a:ea typeface="標楷體" panose="03000509000000000000" pitchFamily="65" charset="-120"/>
                </a:rPr>
                <a:t>以身作則，全家一起看書</a:t>
              </a:r>
              <a:endParaRPr lang="en-US" altLang="zh-TW" sz="2200" b="1" dirty="0">
                <a:latin typeface="標楷體" panose="03000509000000000000" pitchFamily="65" charset="-120"/>
                <a:ea typeface="標楷體" panose="03000509000000000000" pitchFamily="65" charset="-120"/>
              </a:endParaRPr>
            </a:p>
            <a:p>
              <a:r>
                <a:rPr lang="zh-TW" altLang="en-US" sz="2200" b="1" dirty="0">
                  <a:latin typeface="標楷體" panose="03000509000000000000" pitchFamily="65" charset="-120"/>
                  <a:ea typeface="標楷體" panose="03000509000000000000" pitchFamily="65" charset="-120"/>
                </a:rPr>
                <a:t>讓孩子看到，父母也愛看書</a:t>
              </a:r>
              <a:endParaRPr lang="en-US" altLang="zh-TW" sz="2200" b="1" dirty="0">
                <a:latin typeface="標楷體" panose="03000509000000000000" pitchFamily="65" charset="-120"/>
                <a:ea typeface="標楷體" panose="03000509000000000000" pitchFamily="65" charset="-120"/>
              </a:endParaRPr>
            </a:p>
            <a:p>
              <a:r>
                <a:rPr lang="zh-TW" altLang="en-US" sz="2200" b="1" dirty="0">
                  <a:latin typeface="標楷體" panose="03000509000000000000" pitchFamily="65" charset="-120"/>
                  <a:ea typeface="標楷體" panose="03000509000000000000" pitchFamily="65" charset="-120"/>
                </a:rPr>
                <a:t>讓孩子感受，爸媽樂在閱讀</a:t>
              </a:r>
            </a:p>
          </p:txBody>
        </p:sp>
        <p:sp>
          <p:nvSpPr>
            <p:cNvPr id="29" name="文字方塊 28">
              <a:extLst>
                <a:ext uri="{FF2B5EF4-FFF2-40B4-BE49-F238E27FC236}">
                  <a16:creationId xmlns:a16="http://schemas.microsoft.com/office/drawing/2014/main" id="{33E6C8AC-896B-4332-8DC8-6BC443641000}"/>
                </a:ext>
              </a:extLst>
            </p:cNvPr>
            <p:cNvSpPr txBox="1"/>
            <p:nvPr/>
          </p:nvSpPr>
          <p:spPr>
            <a:xfrm>
              <a:off x="6759976" y="4453127"/>
              <a:ext cx="4263624" cy="769441"/>
            </a:xfrm>
            <a:prstGeom prst="rect">
              <a:avLst/>
            </a:prstGeom>
            <a:noFill/>
          </p:spPr>
          <p:txBody>
            <a:bodyPr wrap="square" rtlCol="0">
              <a:spAutoFit/>
            </a:bodyPr>
            <a:lstStyle/>
            <a:p>
              <a:r>
                <a:rPr lang="zh-TW" altLang="en-US" sz="2200" b="1" dirty="0">
                  <a:latin typeface="標楷體" panose="03000509000000000000" pitchFamily="65" charset="-120"/>
                  <a:ea typeface="標楷體" panose="03000509000000000000" pitchFamily="65" charset="-120"/>
                </a:rPr>
                <a:t>家長讀適合自己的讀物</a:t>
              </a:r>
              <a:endParaRPr lang="en-US" altLang="zh-TW" sz="2200" b="1" dirty="0">
                <a:latin typeface="標楷體" panose="03000509000000000000" pitchFamily="65" charset="-120"/>
                <a:ea typeface="標楷體" panose="03000509000000000000" pitchFamily="65" charset="-120"/>
              </a:endParaRPr>
            </a:p>
            <a:p>
              <a:r>
                <a:rPr lang="zh-TW" altLang="en-US" sz="2200" b="1" dirty="0">
                  <a:latin typeface="標楷體" panose="03000509000000000000" pitchFamily="65" charset="-120"/>
                  <a:ea typeface="標楷體" panose="03000509000000000000" pitchFamily="65" charset="-120"/>
                </a:rPr>
                <a:t>孩子讀喜愛的書籍</a:t>
              </a:r>
            </a:p>
          </p:txBody>
        </p:sp>
      </p:grpSp>
      <p:sp>
        <p:nvSpPr>
          <p:cNvPr id="30" name="文字方塊 29">
            <a:extLst>
              <a:ext uri="{FF2B5EF4-FFF2-40B4-BE49-F238E27FC236}">
                <a16:creationId xmlns:a16="http://schemas.microsoft.com/office/drawing/2014/main" id="{56A34F30-1913-48BC-BE0C-9EA79569D1E1}"/>
              </a:ext>
            </a:extLst>
          </p:cNvPr>
          <p:cNvSpPr txBox="1"/>
          <p:nvPr/>
        </p:nvSpPr>
        <p:spPr>
          <a:xfrm>
            <a:off x="8669728" y="738315"/>
            <a:ext cx="3396668" cy="838691"/>
          </a:xfrm>
          <a:prstGeom prst="rect">
            <a:avLst/>
          </a:prstGeom>
          <a:noFill/>
        </p:spPr>
        <p:txBody>
          <a:bodyPr wrap="square" rtlCol="0">
            <a:spAutoFit/>
          </a:bodyPr>
          <a:lstStyle/>
          <a:p>
            <a:pPr algn="r">
              <a:spcAft>
                <a:spcPts val="300"/>
              </a:spcAft>
            </a:pPr>
            <a:r>
              <a:rPr lang="zh-TW" altLang="en-US" sz="2000" b="1" dirty="0">
                <a:solidFill>
                  <a:srgbClr val="FF0066"/>
                </a:solidFill>
                <a:latin typeface="華康新特明體" panose="02020909000000000000" pitchFamily="49" charset="-120"/>
                <a:ea typeface="華康新特明體" panose="02020909000000000000" pitchFamily="49" charset="-120"/>
              </a:rPr>
              <a:t>打造一個愛閱讀的家</a:t>
            </a:r>
            <a:endParaRPr lang="en-US" altLang="zh-TW" sz="2000" b="1" dirty="0">
              <a:solidFill>
                <a:srgbClr val="FF0066"/>
              </a:solidFill>
              <a:latin typeface="華康新特明體" panose="02020909000000000000" pitchFamily="49" charset="-120"/>
              <a:ea typeface="華康新特明體" panose="02020909000000000000" pitchFamily="49" charset="-120"/>
            </a:endParaRPr>
          </a:p>
          <a:p>
            <a:pPr algn="ctr"/>
            <a:r>
              <a:rPr lang="zh-TW" altLang="en-US" sz="2400" b="1" dirty="0">
                <a:solidFill>
                  <a:srgbClr val="FF0066"/>
                </a:solidFill>
                <a:latin typeface="華康新特明體" panose="02020909000000000000" pitchFamily="49" charset="-120"/>
                <a:ea typeface="華康新特明體" panose="02020909000000000000" pitchFamily="49" charset="-120"/>
              </a:rPr>
              <a:t>讓孩子看到父母閱讀</a:t>
            </a:r>
          </a:p>
        </p:txBody>
      </p:sp>
      <p:pic>
        <p:nvPicPr>
          <p:cNvPr id="31" name="圖片 30" descr="一張含有 卡通, 玩具, 動畫, 人的臉孔 的圖片&#10;&#10;自動產生的描述">
            <a:extLst>
              <a:ext uri="{FF2B5EF4-FFF2-40B4-BE49-F238E27FC236}">
                <a16:creationId xmlns:a16="http://schemas.microsoft.com/office/drawing/2014/main" id="{191E0976-2F57-4596-9B5A-8374998B0F4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767594" y="4665335"/>
            <a:ext cx="2143760" cy="2143760"/>
          </a:xfrm>
          <a:prstGeom prst="rect">
            <a:avLst/>
          </a:prstGeom>
        </p:spPr>
      </p:pic>
      <p:pic>
        <p:nvPicPr>
          <p:cNvPr id="32" name="圖片 31" descr="一張含有 人的臉孔, 卡通 的圖片&#10;&#10;自動產生的描述">
            <a:extLst>
              <a:ext uri="{FF2B5EF4-FFF2-40B4-BE49-F238E27FC236}">
                <a16:creationId xmlns:a16="http://schemas.microsoft.com/office/drawing/2014/main" id="{F2382AFF-C5BF-481F-923B-4064435BFAD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84154" y="1565952"/>
            <a:ext cx="2232991" cy="2232991"/>
          </a:xfrm>
          <a:prstGeom prst="rect">
            <a:avLst/>
          </a:prstGeom>
        </p:spPr>
      </p:pic>
    </p:spTree>
    <p:extLst>
      <p:ext uri="{BB962C8B-B14F-4D97-AF65-F5344CB8AC3E}">
        <p14:creationId xmlns:p14="http://schemas.microsoft.com/office/powerpoint/2010/main" val="21578598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22" y="33446"/>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85760"/>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12</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桃園市大業國小</a:t>
            </a:r>
            <a:endParaRPr lang="zh-TW" altLang="en-US" dirty="0"/>
          </a:p>
        </p:txBody>
      </p:sp>
      <p:pic>
        <p:nvPicPr>
          <p:cNvPr id="16" name="圖片 15">
            <a:extLst>
              <a:ext uri="{FF2B5EF4-FFF2-40B4-BE49-F238E27FC236}">
                <a16:creationId xmlns:a16="http://schemas.microsoft.com/office/drawing/2014/main" id="{02D85BFC-81E6-4B75-9CB6-DEFD0669C579}"/>
              </a:ext>
            </a:extLst>
          </p:cNvPr>
          <p:cNvPicPr>
            <a:picLocks noChangeAspect="1"/>
          </p:cNvPicPr>
          <p:nvPr/>
        </p:nvPicPr>
        <p:blipFill rotWithShape="1">
          <a:blip r:embed="rId13">
            <a:extLst>
              <a:ext uri="{28A0092B-C50C-407E-A947-70E740481C1C}">
                <a14:useLocalDpi xmlns:a14="http://schemas.microsoft.com/office/drawing/2010/main" val="0"/>
              </a:ext>
            </a:extLst>
          </a:blip>
          <a:srcRect l="-1998" t="-553" r="45932" b="553"/>
          <a:stretch/>
        </p:blipFill>
        <p:spPr>
          <a:xfrm>
            <a:off x="4771881" y="184696"/>
            <a:ext cx="4181482" cy="1879122"/>
          </a:xfrm>
          <a:prstGeom prst="rect">
            <a:avLst/>
          </a:prstGeom>
        </p:spPr>
      </p:pic>
      <p:grpSp>
        <p:nvGrpSpPr>
          <p:cNvPr id="22" name="Group 46">
            <a:extLst>
              <a:ext uri="{FF2B5EF4-FFF2-40B4-BE49-F238E27FC236}">
                <a16:creationId xmlns:a16="http://schemas.microsoft.com/office/drawing/2014/main" id="{9DEEF21A-AAB1-4127-BD59-7B5112F1D132}"/>
              </a:ext>
            </a:extLst>
          </p:cNvPr>
          <p:cNvGrpSpPr/>
          <p:nvPr/>
        </p:nvGrpSpPr>
        <p:grpSpPr>
          <a:xfrm>
            <a:off x="5276411" y="1907534"/>
            <a:ext cx="3225813" cy="4950466"/>
            <a:chOff x="4389120" y="1204082"/>
            <a:chExt cx="3413760" cy="5242316"/>
          </a:xfrm>
        </p:grpSpPr>
        <p:sp>
          <p:nvSpPr>
            <p:cNvPr id="24" name="Shape 6">
              <a:extLst>
                <a:ext uri="{FF2B5EF4-FFF2-40B4-BE49-F238E27FC236}">
                  <a16:creationId xmlns:a16="http://schemas.microsoft.com/office/drawing/2014/main" id="{1B5489C1-3875-481B-A454-49C9C4B71041}"/>
                </a:ext>
              </a:extLst>
            </p:cNvPr>
            <p:cNvSpPr/>
            <p:nvPr/>
          </p:nvSpPr>
          <p:spPr>
            <a:xfrm>
              <a:off x="5449570" y="4975786"/>
              <a:ext cx="1367299" cy="538906"/>
            </a:xfrm>
            <a:custGeom>
              <a:avLst/>
              <a:gdLst/>
              <a:ahLst/>
              <a:cxnLst>
                <a:cxn ang="0">
                  <a:pos x="wd2" y="hd2"/>
                </a:cxn>
                <a:cxn ang="5400000">
                  <a:pos x="wd2" y="hd2"/>
                </a:cxn>
                <a:cxn ang="10800000">
                  <a:pos x="wd2" y="hd2"/>
                </a:cxn>
                <a:cxn ang="16200000">
                  <a:pos x="wd2" y="hd2"/>
                </a:cxn>
              </a:cxnLst>
              <a:rect l="0" t="0" r="r" b="b"/>
              <a:pathLst>
                <a:path w="21536" h="21399" extrusionOk="0">
                  <a:moveTo>
                    <a:pt x="0" y="10553"/>
                  </a:moveTo>
                  <a:cubicBezTo>
                    <a:pt x="4214" y="10993"/>
                    <a:pt x="10209" y="10671"/>
                    <a:pt x="14984" y="10476"/>
                  </a:cubicBezTo>
                  <a:cubicBezTo>
                    <a:pt x="16637" y="10408"/>
                    <a:pt x="21518" y="0"/>
                    <a:pt x="21518" y="0"/>
                  </a:cubicBezTo>
                  <a:cubicBezTo>
                    <a:pt x="21596" y="5523"/>
                    <a:pt x="21440" y="19726"/>
                    <a:pt x="20657" y="20318"/>
                  </a:cubicBezTo>
                  <a:cubicBezTo>
                    <a:pt x="19796" y="20910"/>
                    <a:pt x="19092" y="21107"/>
                    <a:pt x="19092" y="21107"/>
                  </a:cubicBezTo>
                  <a:cubicBezTo>
                    <a:pt x="19092" y="21107"/>
                    <a:pt x="1799" y="21600"/>
                    <a:pt x="1252" y="21304"/>
                  </a:cubicBezTo>
                  <a:cubicBezTo>
                    <a:pt x="430" y="20515"/>
                    <a:pt x="234" y="19726"/>
                    <a:pt x="117" y="17063"/>
                  </a:cubicBezTo>
                  <a:cubicBezTo>
                    <a:pt x="-4" y="14318"/>
                    <a:pt x="0" y="10553"/>
                    <a:pt x="0" y="10553"/>
                  </a:cubicBezTo>
                  <a:close/>
                </a:path>
              </a:pathLst>
            </a:custGeom>
            <a:gradFill>
              <a:gsLst>
                <a:gs pos="52000">
                  <a:schemeClr val="bg2"/>
                </a:gs>
                <a:gs pos="0">
                  <a:schemeClr val="bg2">
                    <a:lumMod val="50000"/>
                  </a:schemeClr>
                </a:gs>
                <a:gs pos="100000">
                  <a:schemeClr val="bg2">
                    <a:lumMod val="50000"/>
                  </a:schemeClr>
                </a:gs>
              </a:gsLst>
              <a:lin ang="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 name="Shape 7">
              <a:extLst>
                <a:ext uri="{FF2B5EF4-FFF2-40B4-BE49-F238E27FC236}">
                  <a16:creationId xmlns:a16="http://schemas.microsoft.com/office/drawing/2014/main" id="{B49DB82F-F664-47F5-B6A4-3BBF3EDE568A}"/>
                </a:ext>
              </a:extLst>
            </p:cNvPr>
            <p:cNvSpPr/>
            <p:nvPr/>
          </p:nvSpPr>
          <p:spPr>
            <a:xfrm>
              <a:off x="5509698" y="6008904"/>
              <a:ext cx="1250233" cy="437494"/>
            </a:xfrm>
            <a:custGeom>
              <a:avLst/>
              <a:gdLst/>
              <a:ahLst/>
              <a:cxnLst>
                <a:cxn ang="0">
                  <a:pos x="wd2" y="hd2"/>
                </a:cxn>
                <a:cxn ang="5400000">
                  <a:pos x="wd2" y="hd2"/>
                </a:cxn>
                <a:cxn ang="10800000">
                  <a:pos x="wd2" y="hd2"/>
                </a:cxn>
                <a:cxn ang="16200000">
                  <a:pos x="wd2" y="hd2"/>
                </a:cxn>
              </a:cxnLst>
              <a:rect l="0" t="0" r="r" b="b"/>
              <a:pathLst>
                <a:path w="21444" h="19661" extrusionOk="0">
                  <a:moveTo>
                    <a:pt x="21444" y="1947"/>
                  </a:moveTo>
                  <a:cubicBezTo>
                    <a:pt x="21444" y="1947"/>
                    <a:pt x="19719" y="10152"/>
                    <a:pt x="14766" y="18440"/>
                  </a:cubicBezTo>
                  <a:cubicBezTo>
                    <a:pt x="13775" y="19528"/>
                    <a:pt x="8407" y="20533"/>
                    <a:pt x="6810" y="18440"/>
                  </a:cubicBezTo>
                  <a:cubicBezTo>
                    <a:pt x="5212" y="16347"/>
                    <a:pt x="-156" y="3705"/>
                    <a:pt x="4" y="1780"/>
                  </a:cubicBezTo>
                  <a:cubicBezTo>
                    <a:pt x="164" y="-146"/>
                    <a:pt x="17546" y="-1067"/>
                    <a:pt x="21444" y="1947"/>
                  </a:cubicBezTo>
                  <a:close/>
                </a:path>
              </a:pathLst>
            </a:custGeom>
            <a:gradFill>
              <a:gsLst>
                <a:gs pos="52000">
                  <a:schemeClr val="bg2">
                    <a:lumMod val="20000"/>
                    <a:lumOff val="80000"/>
                  </a:schemeClr>
                </a:gs>
                <a:gs pos="0">
                  <a:schemeClr val="bg1">
                    <a:lumMod val="50000"/>
                  </a:schemeClr>
                </a:gs>
                <a:gs pos="100000">
                  <a:schemeClr val="bg1">
                    <a:lumMod val="85000"/>
                  </a:schemeClr>
                </a:gs>
              </a:gsLst>
              <a:lin ang="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 name="Shape 8">
              <a:extLst>
                <a:ext uri="{FF2B5EF4-FFF2-40B4-BE49-F238E27FC236}">
                  <a16:creationId xmlns:a16="http://schemas.microsoft.com/office/drawing/2014/main" id="{A89E073B-9E24-4F69-B68D-7C9A6D1824D1}"/>
                </a:ext>
              </a:extLst>
            </p:cNvPr>
            <p:cNvSpPr/>
            <p:nvPr/>
          </p:nvSpPr>
          <p:spPr>
            <a:xfrm>
              <a:off x="5476901" y="5484146"/>
              <a:ext cx="1307780" cy="14717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21056" y="21600"/>
                    <a:pt x="20385" y="21600"/>
                  </a:cubicBezTo>
                  <a:lnTo>
                    <a:pt x="1215" y="21600"/>
                  </a:lnTo>
                  <a:cubicBezTo>
                    <a:pt x="544" y="21600"/>
                    <a:pt x="0" y="16765"/>
                    <a:pt x="0" y="10800"/>
                  </a:cubicBezTo>
                  <a:lnTo>
                    <a:pt x="0" y="10800"/>
                  </a:lnTo>
                  <a:cubicBezTo>
                    <a:pt x="0" y="4835"/>
                    <a:pt x="544" y="0"/>
                    <a:pt x="1215" y="0"/>
                  </a:cubicBezTo>
                  <a:lnTo>
                    <a:pt x="20385" y="0"/>
                  </a:lnTo>
                  <a:cubicBezTo>
                    <a:pt x="21056" y="0"/>
                    <a:pt x="21600" y="4835"/>
                    <a:pt x="21600" y="10800"/>
                  </a:cubicBezTo>
                  <a:cubicBezTo>
                    <a:pt x="21600" y="10800"/>
                    <a:pt x="21600" y="10800"/>
                    <a:pt x="21600" y="10800"/>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9">
              <a:extLst>
                <a:ext uri="{FF2B5EF4-FFF2-40B4-BE49-F238E27FC236}">
                  <a16:creationId xmlns:a16="http://schemas.microsoft.com/office/drawing/2014/main" id="{78051ED6-5A4E-434F-8FD7-8F6E38DE9372}"/>
                </a:ext>
              </a:extLst>
            </p:cNvPr>
            <p:cNvSpPr/>
            <p:nvPr/>
          </p:nvSpPr>
          <p:spPr>
            <a:xfrm>
              <a:off x="5526098" y="5500544"/>
              <a:ext cx="1262130" cy="131242"/>
            </a:xfrm>
            <a:custGeom>
              <a:avLst/>
              <a:gdLst/>
              <a:ahLst/>
              <a:cxnLst>
                <a:cxn ang="0">
                  <a:pos x="wd2" y="hd2"/>
                </a:cxn>
                <a:cxn ang="5400000">
                  <a:pos x="wd2" y="hd2"/>
                </a:cxn>
                <a:cxn ang="10800000">
                  <a:pos x="wd2" y="hd2"/>
                </a:cxn>
                <a:cxn ang="16200000">
                  <a:pos x="wd2" y="hd2"/>
                </a:cxn>
              </a:cxnLst>
              <a:rect l="0" t="0" r="r" b="b"/>
              <a:pathLst>
                <a:path w="21600" h="21600" extrusionOk="0">
                  <a:moveTo>
                    <a:pt x="21115" y="0"/>
                  </a:moveTo>
                  <a:lnTo>
                    <a:pt x="0" y="20684"/>
                  </a:lnTo>
                  <a:cubicBezTo>
                    <a:pt x="148" y="21268"/>
                    <a:pt x="309" y="21600"/>
                    <a:pt x="478" y="21600"/>
                  </a:cubicBezTo>
                  <a:lnTo>
                    <a:pt x="20341" y="21600"/>
                  </a:lnTo>
                  <a:cubicBezTo>
                    <a:pt x="21036" y="21600"/>
                    <a:pt x="21600" y="16178"/>
                    <a:pt x="21600" y="9489"/>
                  </a:cubicBezTo>
                  <a:cubicBezTo>
                    <a:pt x="21600" y="5622"/>
                    <a:pt x="21408" y="2217"/>
                    <a:pt x="21115" y="0"/>
                  </a:cubicBezTo>
                  <a:close/>
                </a:path>
              </a:pathLst>
            </a:custGeom>
            <a:solidFill>
              <a:schemeClr val="accent4">
                <a:alpha val="3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10">
              <a:extLst>
                <a:ext uri="{FF2B5EF4-FFF2-40B4-BE49-F238E27FC236}">
                  <a16:creationId xmlns:a16="http://schemas.microsoft.com/office/drawing/2014/main" id="{259FE621-6A2A-4B4D-AA79-F3F5A1A663A4}"/>
                </a:ext>
              </a:extLst>
            </p:cNvPr>
            <p:cNvSpPr/>
            <p:nvPr/>
          </p:nvSpPr>
          <p:spPr>
            <a:xfrm>
              <a:off x="5476901" y="5631734"/>
              <a:ext cx="1307780" cy="14717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21056" y="21600"/>
                    <a:pt x="20385" y="21600"/>
                  </a:cubicBezTo>
                  <a:lnTo>
                    <a:pt x="1215" y="21600"/>
                  </a:lnTo>
                  <a:cubicBezTo>
                    <a:pt x="544" y="21600"/>
                    <a:pt x="0" y="16765"/>
                    <a:pt x="0" y="10800"/>
                  </a:cubicBezTo>
                  <a:lnTo>
                    <a:pt x="0" y="10800"/>
                  </a:lnTo>
                  <a:cubicBezTo>
                    <a:pt x="0" y="4835"/>
                    <a:pt x="544" y="0"/>
                    <a:pt x="1215" y="0"/>
                  </a:cubicBezTo>
                  <a:lnTo>
                    <a:pt x="20385" y="0"/>
                  </a:lnTo>
                  <a:cubicBezTo>
                    <a:pt x="21056" y="0"/>
                    <a:pt x="21600" y="4835"/>
                    <a:pt x="21600" y="10800"/>
                  </a:cubicBezTo>
                  <a:cubicBezTo>
                    <a:pt x="21600" y="10800"/>
                    <a:pt x="21600" y="10800"/>
                    <a:pt x="21600" y="10800"/>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11">
              <a:extLst>
                <a:ext uri="{FF2B5EF4-FFF2-40B4-BE49-F238E27FC236}">
                  <a16:creationId xmlns:a16="http://schemas.microsoft.com/office/drawing/2014/main" id="{73B23057-7C22-4CC6-9CA0-196F839572B8}"/>
                </a:ext>
              </a:extLst>
            </p:cNvPr>
            <p:cNvSpPr/>
            <p:nvPr/>
          </p:nvSpPr>
          <p:spPr>
            <a:xfrm>
              <a:off x="5526098" y="5648133"/>
              <a:ext cx="1262130" cy="131242"/>
            </a:xfrm>
            <a:custGeom>
              <a:avLst/>
              <a:gdLst/>
              <a:ahLst/>
              <a:cxnLst>
                <a:cxn ang="0">
                  <a:pos x="wd2" y="hd2"/>
                </a:cxn>
                <a:cxn ang="5400000">
                  <a:pos x="wd2" y="hd2"/>
                </a:cxn>
                <a:cxn ang="10800000">
                  <a:pos x="wd2" y="hd2"/>
                </a:cxn>
                <a:cxn ang="16200000">
                  <a:pos x="wd2" y="hd2"/>
                </a:cxn>
              </a:cxnLst>
              <a:rect l="0" t="0" r="r" b="b"/>
              <a:pathLst>
                <a:path w="21600" h="21600" extrusionOk="0">
                  <a:moveTo>
                    <a:pt x="21115" y="0"/>
                  </a:moveTo>
                  <a:lnTo>
                    <a:pt x="0" y="20684"/>
                  </a:lnTo>
                  <a:cubicBezTo>
                    <a:pt x="148" y="21268"/>
                    <a:pt x="309" y="21600"/>
                    <a:pt x="478" y="21600"/>
                  </a:cubicBezTo>
                  <a:lnTo>
                    <a:pt x="20341" y="21600"/>
                  </a:lnTo>
                  <a:cubicBezTo>
                    <a:pt x="21036" y="21600"/>
                    <a:pt x="21600" y="16178"/>
                    <a:pt x="21600" y="9489"/>
                  </a:cubicBezTo>
                  <a:cubicBezTo>
                    <a:pt x="21600" y="5622"/>
                    <a:pt x="21408" y="2217"/>
                    <a:pt x="21115" y="0"/>
                  </a:cubicBezTo>
                  <a:close/>
                </a:path>
              </a:pathLst>
            </a:custGeom>
            <a:solidFill>
              <a:schemeClr val="accent4">
                <a:lumMod val="75000"/>
                <a:alpha val="36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0" name="Shape 12">
              <a:extLst>
                <a:ext uri="{FF2B5EF4-FFF2-40B4-BE49-F238E27FC236}">
                  <a16:creationId xmlns:a16="http://schemas.microsoft.com/office/drawing/2014/main" id="{AD0E3A73-A4F9-4B0C-B3E3-7A92CA86FAAA}"/>
                </a:ext>
              </a:extLst>
            </p:cNvPr>
            <p:cNvSpPr/>
            <p:nvPr/>
          </p:nvSpPr>
          <p:spPr>
            <a:xfrm>
              <a:off x="5476901" y="5779323"/>
              <a:ext cx="1307780" cy="14717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21056" y="21600"/>
                    <a:pt x="20385" y="21600"/>
                  </a:cubicBezTo>
                  <a:lnTo>
                    <a:pt x="1215" y="21600"/>
                  </a:lnTo>
                  <a:cubicBezTo>
                    <a:pt x="544" y="21600"/>
                    <a:pt x="0" y="16765"/>
                    <a:pt x="0" y="10800"/>
                  </a:cubicBezTo>
                  <a:lnTo>
                    <a:pt x="0" y="10800"/>
                  </a:lnTo>
                  <a:cubicBezTo>
                    <a:pt x="0" y="4835"/>
                    <a:pt x="544" y="0"/>
                    <a:pt x="1215" y="0"/>
                  </a:cubicBezTo>
                  <a:lnTo>
                    <a:pt x="20385" y="0"/>
                  </a:lnTo>
                  <a:cubicBezTo>
                    <a:pt x="21056" y="0"/>
                    <a:pt x="21600" y="4835"/>
                    <a:pt x="21600" y="10800"/>
                  </a:cubicBezTo>
                  <a:cubicBezTo>
                    <a:pt x="21600" y="10800"/>
                    <a:pt x="21600" y="10800"/>
                    <a:pt x="21600" y="10800"/>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Shape 13">
              <a:extLst>
                <a:ext uri="{FF2B5EF4-FFF2-40B4-BE49-F238E27FC236}">
                  <a16:creationId xmlns:a16="http://schemas.microsoft.com/office/drawing/2014/main" id="{42546B47-DF8D-41E4-997D-CD75DA359D42}"/>
                </a:ext>
              </a:extLst>
            </p:cNvPr>
            <p:cNvSpPr/>
            <p:nvPr/>
          </p:nvSpPr>
          <p:spPr>
            <a:xfrm>
              <a:off x="5526098" y="5790255"/>
              <a:ext cx="1262130" cy="131242"/>
            </a:xfrm>
            <a:custGeom>
              <a:avLst/>
              <a:gdLst/>
              <a:ahLst/>
              <a:cxnLst>
                <a:cxn ang="0">
                  <a:pos x="wd2" y="hd2"/>
                </a:cxn>
                <a:cxn ang="5400000">
                  <a:pos x="wd2" y="hd2"/>
                </a:cxn>
                <a:cxn ang="10800000">
                  <a:pos x="wd2" y="hd2"/>
                </a:cxn>
                <a:cxn ang="16200000">
                  <a:pos x="wd2" y="hd2"/>
                </a:cxn>
              </a:cxnLst>
              <a:rect l="0" t="0" r="r" b="b"/>
              <a:pathLst>
                <a:path w="21600" h="21600" extrusionOk="0">
                  <a:moveTo>
                    <a:pt x="21115" y="0"/>
                  </a:moveTo>
                  <a:lnTo>
                    <a:pt x="0" y="20684"/>
                  </a:lnTo>
                  <a:cubicBezTo>
                    <a:pt x="148" y="21268"/>
                    <a:pt x="309" y="21600"/>
                    <a:pt x="478" y="21600"/>
                  </a:cubicBezTo>
                  <a:lnTo>
                    <a:pt x="20341" y="21600"/>
                  </a:lnTo>
                  <a:cubicBezTo>
                    <a:pt x="21036" y="21600"/>
                    <a:pt x="21600" y="16178"/>
                    <a:pt x="21600" y="9489"/>
                  </a:cubicBezTo>
                  <a:cubicBezTo>
                    <a:pt x="21600" y="5622"/>
                    <a:pt x="21408" y="2217"/>
                    <a:pt x="21115" y="0"/>
                  </a:cubicBezTo>
                  <a:close/>
                </a:path>
              </a:pathLst>
            </a:custGeom>
            <a:solidFill>
              <a:schemeClr val="accent4">
                <a:lumMod val="50000"/>
                <a:alpha val="36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14">
              <a:extLst>
                <a:ext uri="{FF2B5EF4-FFF2-40B4-BE49-F238E27FC236}">
                  <a16:creationId xmlns:a16="http://schemas.microsoft.com/office/drawing/2014/main" id="{4BB9F2B6-15C6-4436-AA2B-01AE229D3BA5}"/>
                </a:ext>
              </a:extLst>
            </p:cNvPr>
            <p:cNvSpPr/>
            <p:nvPr/>
          </p:nvSpPr>
          <p:spPr>
            <a:xfrm>
              <a:off x="5476901" y="5921445"/>
              <a:ext cx="1307780" cy="14717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21056" y="21600"/>
                    <a:pt x="20385" y="21600"/>
                  </a:cubicBezTo>
                  <a:lnTo>
                    <a:pt x="1215" y="21600"/>
                  </a:lnTo>
                  <a:cubicBezTo>
                    <a:pt x="544" y="21600"/>
                    <a:pt x="0" y="16765"/>
                    <a:pt x="0" y="10800"/>
                  </a:cubicBezTo>
                  <a:lnTo>
                    <a:pt x="0" y="10800"/>
                  </a:lnTo>
                  <a:cubicBezTo>
                    <a:pt x="0" y="4835"/>
                    <a:pt x="544" y="0"/>
                    <a:pt x="1215" y="0"/>
                  </a:cubicBezTo>
                  <a:lnTo>
                    <a:pt x="20385" y="0"/>
                  </a:lnTo>
                  <a:cubicBezTo>
                    <a:pt x="21056" y="0"/>
                    <a:pt x="21600" y="4835"/>
                    <a:pt x="21600" y="10800"/>
                  </a:cubicBezTo>
                  <a:cubicBezTo>
                    <a:pt x="21600" y="10800"/>
                    <a:pt x="21600" y="10800"/>
                    <a:pt x="21600" y="10800"/>
                  </a:cubicBezTo>
                  <a:close/>
                </a:path>
              </a:pathLst>
            </a:custGeom>
            <a:solidFill>
              <a:schemeClr val="accent4">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3" name="Shape 15">
              <a:extLst>
                <a:ext uri="{FF2B5EF4-FFF2-40B4-BE49-F238E27FC236}">
                  <a16:creationId xmlns:a16="http://schemas.microsoft.com/office/drawing/2014/main" id="{D7BC5714-378B-4B3F-B01C-4AB3DB8263B9}"/>
                </a:ext>
              </a:extLst>
            </p:cNvPr>
            <p:cNvSpPr/>
            <p:nvPr/>
          </p:nvSpPr>
          <p:spPr>
            <a:xfrm>
              <a:off x="5526098" y="5937843"/>
              <a:ext cx="1262130" cy="131242"/>
            </a:xfrm>
            <a:custGeom>
              <a:avLst/>
              <a:gdLst/>
              <a:ahLst/>
              <a:cxnLst>
                <a:cxn ang="0">
                  <a:pos x="wd2" y="hd2"/>
                </a:cxn>
                <a:cxn ang="5400000">
                  <a:pos x="wd2" y="hd2"/>
                </a:cxn>
                <a:cxn ang="10800000">
                  <a:pos x="wd2" y="hd2"/>
                </a:cxn>
                <a:cxn ang="16200000">
                  <a:pos x="wd2" y="hd2"/>
                </a:cxn>
              </a:cxnLst>
              <a:rect l="0" t="0" r="r" b="b"/>
              <a:pathLst>
                <a:path w="21600" h="21600" extrusionOk="0">
                  <a:moveTo>
                    <a:pt x="21115" y="0"/>
                  </a:moveTo>
                  <a:lnTo>
                    <a:pt x="0" y="20684"/>
                  </a:lnTo>
                  <a:cubicBezTo>
                    <a:pt x="148" y="21268"/>
                    <a:pt x="309" y="21600"/>
                    <a:pt x="478" y="21600"/>
                  </a:cubicBezTo>
                  <a:lnTo>
                    <a:pt x="20341" y="21600"/>
                  </a:lnTo>
                  <a:cubicBezTo>
                    <a:pt x="21036" y="21600"/>
                    <a:pt x="21600" y="16178"/>
                    <a:pt x="21600" y="9489"/>
                  </a:cubicBezTo>
                  <a:cubicBezTo>
                    <a:pt x="21600" y="5622"/>
                    <a:pt x="21408" y="2217"/>
                    <a:pt x="21115" y="0"/>
                  </a:cubicBezTo>
                  <a:close/>
                </a:path>
              </a:pathLst>
            </a:custGeom>
            <a:solidFill>
              <a:srgbClr val="010101">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16">
              <a:extLst>
                <a:ext uri="{FF2B5EF4-FFF2-40B4-BE49-F238E27FC236}">
                  <a16:creationId xmlns:a16="http://schemas.microsoft.com/office/drawing/2014/main" id="{279FA5B3-0066-4786-8588-BF28989ADF32}"/>
                </a:ext>
              </a:extLst>
            </p:cNvPr>
            <p:cNvSpPr/>
            <p:nvPr/>
          </p:nvSpPr>
          <p:spPr>
            <a:xfrm>
              <a:off x="4509377" y="1324339"/>
              <a:ext cx="3085025" cy="3969279"/>
            </a:xfrm>
            <a:custGeom>
              <a:avLst/>
              <a:gdLst/>
              <a:ahLst/>
              <a:cxnLst>
                <a:cxn ang="0">
                  <a:pos x="wd2" y="hd2"/>
                </a:cxn>
                <a:cxn ang="5400000">
                  <a:pos x="wd2" y="hd2"/>
                </a:cxn>
                <a:cxn ang="10800000">
                  <a:pos x="wd2" y="hd2"/>
                </a:cxn>
                <a:cxn ang="16200000">
                  <a:pos x="wd2" y="hd2"/>
                </a:cxn>
              </a:cxnLst>
              <a:rect l="0" t="0" r="r" b="b"/>
              <a:pathLst>
                <a:path w="21591" h="21595" extrusionOk="0">
                  <a:moveTo>
                    <a:pt x="6789" y="21030"/>
                  </a:moveTo>
                  <a:lnTo>
                    <a:pt x="13129" y="21107"/>
                  </a:lnTo>
                  <a:lnTo>
                    <a:pt x="16161" y="19713"/>
                  </a:lnTo>
                  <a:lnTo>
                    <a:pt x="16832" y="16635"/>
                  </a:lnTo>
                  <a:cubicBezTo>
                    <a:pt x="16837" y="16615"/>
                    <a:pt x="16844" y="16596"/>
                    <a:pt x="16855" y="16577"/>
                  </a:cubicBezTo>
                  <a:lnTo>
                    <a:pt x="18593" y="13550"/>
                  </a:lnTo>
                  <a:lnTo>
                    <a:pt x="20961" y="9736"/>
                  </a:lnTo>
                  <a:lnTo>
                    <a:pt x="20590" y="5256"/>
                  </a:lnTo>
                  <a:lnTo>
                    <a:pt x="17368" y="2230"/>
                  </a:lnTo>
                  <a:lnTo>
                    <a:pt x="11726" y="497"/>
                  </a:lnTo>
                  <a:lnTo>
                    <a:pt x="5948" y="1495"/>
                  </a:lnTo>
                  <a:lnTo>
                    <a:pt x="2313" y="3849"/>
                  </a:lnTo>
                  <a:lnTo>
                    <a:pt x="638" y="7183"/>
                  </a:lnTo>
                  <a:lnTo>
                    <a:pt x="2072" y="12491"/>
                  </a:lnTo>
                  <a:lnTo>
                    <a:pt x="5256" y="17872"/>
                  </a:lnTo>
                  <a:cubicBezTo>
                    <a:pt x="5259" y="17877"/>
                    <a:pt x="5262" y="17882"/>
                    <a:pt x="5264" y="17887"/>
                  </a:cubicBezTo>
                  <a:cubicBezTo>
                    <a:pt x="5264" y="17887"/>
                    <a:pt x="6789" y="21030"/>
                    <a:pt x="6789" y="21030"/>
                  </a:cubicBezTo>
                  <a:close/>
                  <a:moveTo>
                    <a:pt x="13212" y="21595"/>
                  </a:moveTo>
                  <a:cubicBezTo>
                    <a:pt x="13210" y="21595"/>
                    <a:pt x="13209" y="21595"/>
                    <a:pt x="13207" y="21595"/>
                  </a:cubicBezTo>
                  <a:lnTo>
                    <a:pt x="6566" y="21514"/>
                  </a:lnTo>
                  <a:cubicBezTo>
                    <a:pt x="6438" y="21512"/>
                    <a:pt x="6324" y="21450"/>
                    <a:pt x="6278" y="21356"/>
                  </a:cubicBezTo>
                  <a:lnTo>
                    <a:pt x="4683" y="18067"/>
                  </a:lnTo>
                  <a:lnTo>
                    <a:pt x="1489" y="12669"/>
                  </a:lnTo>
                  <a:cubicBezTo>
                    <a:pt x="1479" y="12653"/>
                    <a:pt x="1472" y="12635"/>
                    <a:pt x="1467" y="12618"/>
                  </a:cubicBezTo>
                  <a:lnTo>
                    <a:pt x="7" y="7212"/>
                  </a:lnTo>
                  <a:cubicBezTo>
                    <a:pt x="-6" y="7166"/>
                    <a:pt x="-1" y="7118"/>
                    <a:pt x="21" y="7074"/>
                  </a:cubicBezTo>
                  <a:lnTo>
                    <a:pt x="1760" y="3614"/>
                  </a:lnTo>
                  <a:cubicBezTo>
                    <a:pt x="1779" y="3576"/>
                    <a:pt x="1810" y="3542"/>
                    <a:pt x="1851" y="3516"/>
                  </a:cubicBezTo>
                  <a:lnTo>
                    <a:pt x="5606" y="1083"/>
                  </a:lnTo>
                  <a:cubicBezTo>
                    <a:pt x="5644" y="1058"/>
                    <a:pt x="5690" y="1041"/>
                    <a:pt x="5738" y="1032"/>
                  </a:cubicBezTo>
                  <a:lnTo>
                    <a:pt x="11684" y="5"/>
                  </a:lnTo>
                  <a:cubicBezTo>
                    <a:pt x="11745" y="-5"/>
                    <a:pt x="11809" y="-1"/>
                    <a:pt x="11867" y="17"/>
                  </a:cubicBezTo>
                  <a:lnTo>
                    <a:pt x="17673" y="1801"/>
                  </a:lnTo>
                  <a:cubicBezTo>
                    <a:pt x="17722" y="1816"/>
                    <a:pt x="17765" y="1840"/>
                    <a:pt x="17799" y="1872"/>
                  </a:cubicBezTo>
                  <a:lnTo>
                    <a:pt x="21137" y="5007"/>
                  </a:lnTo>
                  <a:cubicBezTo>
                    <a:pt x="21179" y="5046"/>
                    <a:pt x="21204" y="5095"/>
                    <a:pt x="21208" y="5146"/>
                  </a:cubicBezTo>
                  <a:lnTo>
                    <a:pt x="21591" y="9768"/>
                  </a:lnTo>
                  <a:cubicBezTo>
                    <a:pt x="21594" y="9810"/>
                    <a:pt x="21583" y="9852"/>
                    <a:pt x="21560" y="9889"/>
                  </a:cubicBezTo>
                  <a:lnTo>
                    <a:pt x="19161" y="13754"/>
                  </a:lnTo>
                  <a:lnTo>
                    <a:pt x="17443" y="16747"/>
                  </a:lnTo>
                  <a:lnTo>
                    <a:pt x="16754" y="19906"/>
                  </a:lnTo>
                  <a:cubicBezTo>
                    <a:pt x="16738" y="19976"/>
                    <a:pt x="16684" y="20038"/>
                    <a:pt x="16605" y="20075"/>
                  </a:cubicBezTo>
                  <a:lnTo>
                    <a:pt x="13371" y="21561"/>
                  </a:lnTo>
                  <a:cubicBezTo>
                    <a:pt x="13323" y="21583"/>
                    <a:pt x="13268" y="21595"/>
                    <a:pt x="13212" y="21595"/>
                  </a:cubicBezTo>
                  <a:close/>
                </a:path>
              </a:pathLst>
            </a:custGeom>
            <a:solidFill>
              <a:schemeClr val="bg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35" name="Shape 17">
              <a:extLst>
                <a:ext uri="{FF2B5EF4-FFF2-40B4-BE49-F238E27FC236}">
                  <a16:creationId xmlns:a16="http://schemas.microsoft.com/office/drawing/2014/main" id="{F499B9B9-6BEA-4C64-B474-5D3348C5DD37}"/>
                </a:ext>
              </a:extLst>
            </p:cNvPr>
            <p:cNvSpPr/>
            <p:nvPr/>
          </p:nvSpPr>
          <p:spPr>
            <a:xfrm>
              <a:off x="5291049" y="1510191"/>
              <a:ext cx="789898" cy="1276730"/>
            </a:xfrm>
            <a:custGeom>
              <a:avLst/>
              <a:gdLst/>
              <a:ahLst/>
              <a:cxnLst>
                <a:cxn ang="0">
                  <a:pos x="wd2" y="hd2"/>
                </a:cxn>
                <a:cxn ang="5400000">
                  <a:pos x="wd2" y="hd2"/>
                </a:cxn>
                <a:cxn ang="10800000">
                  <a:pos x="wd2" y="hd2"/>
                </a:cxn>
                <a:cxn ang="16200000">
                  <a:pos x="wd2" y="hd2"/>
                </a:cxn>
              </a:cxnLst>
              <a:rect l="0" t="0" r="r" b="b"/>
              <a:pathLst>
                <a:path w="21259" h="21494" extrusionOk="0">
                  <a:moveTo>
                    <a:pt x="20056" y="21494"/>
                  </a:moveTo>
                  <a:cubicBezTo>
                    <a:pt x="19644" y="21494"/>
                    <a:pt x="19243" y="21362"/>
                    <a:pt x="19018" y="21124"/>
                  </a:cubicBezTo>
                  <a:lnTo>
                    <a:pt x="167" y="1135"/>
                  </a:lnTo>
                  <a:cubicBezTo>
                    <a:pt x="-171" y="777"/>
                    <a:pt x="19" y="316"/>
                    <a:pt x="592" y="104"/>
                  </a:cubicBezTo>
                  <a:cubicBezTo>
                    <a:pt x="1163" y="-106"/>
                    <a:pt x="1901" y="12"/>
                    <a:pt x="2240" y="370"/>
                  </a:cubicBezTo>
                  <a:lnTo>
                    <a:pt x="21091" y="20359"/>
                  </a:lnTo>
                  <a:cubicBezTo>
                    <a:pt x="21429" y="20717"/>
                    <a:pt x="21239" y="21178"/>
                    <a:pt x="20666" y="21390"/>
                  </a:cubicBezTo>
                  <a:cubicBezTo>
                    <a:pt x="20474" y="21460"/>
                    <a:pt x="20264" y="21494"/>
                    <a:pt x="20056" y="21494"/>
                  </a:cubicBezTo>
                  <a:close/>
                </a:path>
              </a:pathLst>
            </a:custGeom>
            <a:solidFill>
              <a:schemeClr val="accent3"/>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18">
              <a:extLst>
                <a:ext uri="{FF2B5EF4-FFF2-40B4-BE49-F238E27FC236}">
                  <a16:creationId xmlns:a16="http://schemas.microsoft.com/office/drawing/2014/main" id="{5DAB876C-9ABD-4F88-BA4A-758B81F1415D}"/>
                </a:ext>
              </a:extLst>
            </p:cNvPr>
            <p:cNvSpPr/>
            <p:nvPr/>
          </p:nvSpPr>
          <p:spPr>
            <a:xfrm>
              <a:off x="4755358" y="1958422"/>
              <a:ext cx="422302" cy="760076"/>
            </a:xfrm>
            <a:custGeom>
              <a:avLst/>
              <a:gdLst/>
              <a:ahLst/>
              <a:cxnLst>
                <a:cxn ang="0">
                  <a:pos x="wd2" y="hd2"/>
                </a:cxn>
                <a:cxn ang="5400000">
                  <a:pos x="wd2" y="hd2"/>
                </a:cxn>
                <a:cxn ang="10800000">
                  <a:pos x="wd2" y="hd2"/>
                </a:cxn>
                <a:cxn ang="16200000">
                  <a:pos x="wd2" y="hd2"/>
                </a:cxn>
              </a:cxnLst>
              <a:rect l="0" t="0" r="r" b="b"/>
              <a:pathLst>
                <a:path w="20974" h="21424" extrusionOk="0">
                  <a:moveTo>
                    <a:pt x="18754" y="21424"/>
                  </a:moveTo>
                  <a:cubicBezTo>
                    <a:pt x="17937" y="21424"/>
                    <a:pt x="17151" y="21167"/>
                    <a:pt x="16763" y="20724"/>
                  </a:cubicBezTo>
                  <a:lnTo>
                    <a:pt x="232" y="1821"/>
                  </a:lnTo>
                  <a:cubicBezTo>
                    <a:pt x="-313" y="1197"/>
                    <a:pt x="135" y="441"/>
                    <a:pt x="1234" y="131"/>
                  </a:cubicBezTo>
                  <a:cubicBezTo>
                    <a:pt x="2336" y="-176"/>
                    <a:pt x="3666" y="76"/>
                    <a:pt x="4211" y="700"/>
                  </a:cubicBezTo>
                  <a:lnTo>
                    <a:pt x="20742" y="19603"/>
                  </a:lnTo>
                  <a:cubicBezTo>
                    <a:pt x="21287" y="20227"/>
                    <a:pt x="20839" y="20983"/>
                    <a:pt x="19740" y="21292"/>
                  </a:cubicBezTo>
                  <a:cubicBezTo>
                    <a:pt x="19422" y="21381"/>
                    <a:pt x="19087" y="21424"/>
                    <a:pt x="18754" y="21424"/>
                  </a:cubicBezTo>
                  <a:close/>
                </a:path>
              </a:pathLst>
            </a:custGeom>
            <a:solidFill>
              <a:schemeClr val="bg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7" name="Shape 19">
              <a:extLst>
                <a:ext uri="{FF2B5EF4-FFF2-40B4-BE49-F238E27FC236}">
                  <a16:creationId xmlns:a16="http://schemas.microsoft.com/office/drawing/2014/main" id="{94A6C436-1F05-4BA5-9B93-1AD491322795}"/>
                </a:ext>
              </a:extLst>
            </p:cNvPr>
            <p:cNvSpPr/>
            <p:nvPr/>
          </p:nvSpPr>
          <p:spPr>
            <a:xfrm>
              <a:off x="4465647" y="2597972"/>
              <a:ext cx="1609574" cy="228530"/>
            </a:xfrm>
            <a:custGeom>
              <a:avLst/>
              <a:gdLst/>
              <a:ahLst/>
              <a:cxnLst>
                <a:cxn ang="0">
                  <a:pos x="wd2" y="hd2"/>
                </a:cxn>
                <a:cxn ang="5400000">
                  <a:pos x="wd2" y="hd2"/>
                </a:cxn>
                <a:cxn ang="10800000">
                  <a:pos x="wd2" y="hd2"/>
                </a:cxn>
                <a:cxn ang="16200000">
                  <a:pos x="wd2" y="hd2"/>
                </a:cxn>
              </a:cxnLst>
              <a:rect l="0" t="0" r="r" b="b"/>
              <a:pathLst>
                <a:path w="21548" h="21600" extrusionOk="0">
                  <a:moveTo>
                    <a:pt x="20950" y="21600"/>
                  </a:moveTo>
                  <a:cubicBezTo>
                    <a:pt x="20919" y="21600"/>
                    <a:pt x="20888" y="21583"/>
                    <a:pt x="20856" y="21549"/>
                  </a:cubicBezTo>
                  <a:lnTo>
                    <a:pt x="10653" y="10323"/>
                  </a:lnTo>
                  <a:lnTo>
                    <a:pt x="583" y="8450"/>
                  </a:lnTo>
                  <a:cubicBezTo>
                    <a:pt x="252" y="8389"/>
                    <a:pt x="-9" y="6448"/>
                    <a:pt x="0" y="4114"/>
                  </a:cubicBezTo>
                  <a:cubicBezTo>
                    <a:pt x="8" y="1820"/>
                    <a:pt x="275" y="0"/>
                    <a:pt x="598" y="0"/>
                  </a:cubicBezTo>
                  <a:cubicBezTo>
                    <a:pt x="603" y="0"/>
                    <a:pt x="609" y="0"/>
                    <a:pt x="614" y="1"/>
                  </a:cubicBezTo>
                  <a:lnTo>
                    <a:pt x="10722" y="1880"/>
                  </a:lnTo>
                  <a:cubicBezTo>
                    <a:pt x="10748" y="1886"/>
                    <a:pt x="10774" y="1901"/>
                    <a:pt x="10799" y="1930"/>
                  </a:cubicBezTo>
                  <a:lnTo>
                    <a:pt x="21041" y="13199"/>
                  </a:lnTo>
                  <a:cubicBezTo>
                    <a:pt x="21368" y="13558"/>
                    <a:pt x="21591" y="15719"/>
                    <a:pt x="21540" y="18025"/>
                  </a:cubicBezTo>
                  <a:cubicBezTo>
                    <a:pt x="21494" y="20110"/>
                    <a:pt x="21240" y="21600"/>
                    <a:pt x="20950" y="21600"/>
                  </a:cubicBezTo>
                  <a:close/>
                </a:path>
              </a:pathLst>
            </a:custGeom>
            <a:solidFill>
              <a:schemeClr val="accent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20">
              <a:extLst>
                <a:ext uri="{FF2B5EF4-FFF2-40B4-BE49-F238E27FC236}">
                  <a16:creationId xmlns:a16="http://schemas.microsoft.com/office/drawing/2014/main" id="{032C3867-60BD-4EF9-86E0-28BC97DDAFAF}"/>
                </a:ext>
              </a:extLst>
            </p:cNvPr>
            <p:cNvSpPr/>
            <p:nvPr/>
          </p:nvSpPr>
          <p:spPr>
            <a:xfrm>
              <a:off x="4760824" y="2630770"/>
              <a:ext cx="1420824" cy="1281742"/>
            </a:xfrm>
            <a:custGeom>
              <a:avLst/>
              <a:gdLst/>
              <a:ahLst/>
              <a:cxnLst>
                <a:cxn ang="0">
                  <a:pos x="wd2" y="hd2"/>
                </a:cxn>
                <a:cxn ang="5400000">
                  <a:pos x="wd2" y="hd2"/>
                </a:cxn>
                <a:cxn ang="10800000">
                  <a:pos x="wd2" y="hd2"/>
                </a:cxn>
                <a:cxn ang="16200000">
                  <a:pos x="wd2" y="hd2"/>
                </a:cxn>
              </a:cxnLst>
              <a:rect l="0" t="0" r="r" b="b"/>
              <a:pathLst>
                <a:path w="21511" h="21496" extrusionOk="0">
                  <a:moveTo>
                    <a:pt x="20834" y="21496"/>
                  </a:moveTo>
                  <a:cubicBezTo>
                    <a:pt x="20785" y="21496"/>
                    <a:pt x="20736" y="21490"/>
                    <a:pt x="20686" y="21478"/>
                  </a:cubicBezTo>
                  <a:lnTo>
                    <a:pt x="529" y="16479"/>
                  </a:lnTo>
                  <a:cubicBezTo>
                    <a:pt x="331" y="16430"/>
                    <a:pt x="164" y="16285"/>
                    <a:pt x="73" y="16084"/>
                  </a:cubicBezTo>
                  <a:cubicBezTo>
                    <a:pt x="-19" y="15883"/>
                    <a:pt x="-24" y="15648"/>
                    <a:pt x="58" y="15443"/>
                  </a:cubicBezTo>
                  <a:lnTo>
                    <a:pt x="6075" y="445"/>
                  </a:lnTo>
                  <a:cubicBezTo>
                    <a:pt x="6227" y="67"/>
                    <a:pt x="6626" y="-104"/>
                    <a:pt x="6969" y="65"/>
                  </a:cubicBezTo>
                  <a:cubicBezTo>
                    <a:pt x="7310" y="233"/>
                    <a:pt x="7464" y="676"/>
                    <a:pt x="7313" y="1055"/>
                  </a:cubicBezTo>
                  <a:lnTo>
                    <a:pt x="1631" y="15216"/>
                  </a:lnTo>
                  <a:lnTo>
                    <a:pt x="20982" y="20014"/>
                  </a:lnTo>
                  <a:cubicBezTo>
                    <a:pt x="21346" y="20105"/>
                    <a:pt x="21576" y="20506"/>
                    <a:pt x="21494" y="20910"/>
                  </a:cubicBezTo>
                  <a:cubicBezTo>
                    <a:pt x="21424" y="21259"/>
                    <a:pt x="21145" y="21496"/>
                    <a:pt x="20834" y="21496"/>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9" name="Shape 21">
              <a:extLst>
                <a:ext uri="{FF2B5EF4-FFF2-40B4-BE49-F238E27FC236}">
                  <a16:creationId xmlns:a16="http://schemas.microsoft.com/office/drawing/2014/main" id="{1DF7CA01-BF2B-4754-9B3B-56DDE5E280C8}"/>
                </a:ext>
              </a:extLst>
            </p:cNvPr>
            <p:cNvSpPr/>
            <p:nvPr/>
          </p:nvSpPr>
          <p:spPr>
            <a:xfrm>
              <a:off x="6001660" y="2778358"/>
              <a:ext cx="119220" cy="1013433"/>
            </a:xfrm>
            <a:custGeom>
              <a:avLst/>
              <a:gdLst/>
              <a:ahLst/>
              <a:cxnLst>
                <a:cxn ang="0">
                  <a:pos x="wd2" y="hd2"/>
                </a:cxn>
                <a:cxn ang="5400000">
                  <a:pos x="wd2" y="hd2"/>
                </a:cxn>
                <a:cxn ang="10800000">
                  <a:pos x="wd2" y="hd2"/>
                </a:cxn>
                <a:cxn ang="16200000">
                  <a:pos x="wd2" y="hd2"/>
                </a:cxn>
              </a:cxnLst>
              <a:rect l="0" t="0" r="r" b="b"/>
              <a:pathLst>
                <a:path w="21317" h="21589" extrusionOk="0">
                  <a:moveTo>
                    <a:pt x="7999" y="21589"/>
                  </a:moveTo>
                  <a:cubicBezTo>
                    <a:pt x="7911" y="21589"/>
                    <a:pt x="7822" y="21589"/>
                    <a:pt x="7734" y="21588"/>
                  </a:cubicBezTo>
                  <a:cubicBezTo>
                    <a:pt x="3325" y="21572"/>
                    <a:pt x="-141" y="21131"/>
                    <a:pt x="5" y="20606"/>
                  </a:cubicBezTo>
                  <a:lnTo>
                    <a:pt x="5334" y="922"/>
                  </a:lnTo>
                  <a:cubicBezTo>
                    <a:pt x="5480" y="396"/>
                    <a:pt x="9337" y="-11"/>
                    <a:pt x="13584" y="0"/>
                  </a:cubicBezTo>
                  <a:cubicBezTo>
                    <a:pt x="17993" y="17"/>
                    <a:pt x="21459" y="457"/>
                    <a:pt x="21313" y="983"/>
                  </a:cubicBezTo>
                  <a:lnTo>
                    <a:pt x="15984" y="20668"/>
                  </a:lnTo>
                  <a:cubicBezTo>
                    <a:pt x="15843" y="21183"/>
                    <a:pt x="12293" y="21589"/>
                    <a:pt x="7999" y="21589"/>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0" name="Shape 22">
              <a:extLst>
                <a:ext uri="{FF2B5EF4-FFF2-40B4-BE49-F238E27FC236}">
                  <a16:creationId xmlns:a16="http://schemas.microsoft.com/office/drawing/2014/main" id="{B3B36E90-A5FA-4BAF-A34B-1284F18DB460}"/>
                </a:ext>
              </a:extLst>
            </p:cNvPr>
            <p:cNvSpPr/>
            <p:nvPr/>
          </p:nvSpPr>
          <p:spPr>
            <a:xfrm>
              <a:off x="6045390" y="2013085"/>
              <a:ext cx="804798" cy="1947420"/>
            </a:xfrm>
            <a:custGeom>
              <a:avLst/>
              <a:gdLst/>
              <a:ahLst/>
              <a:cxnLst>
                <a:cxn ang="0">
                  <a:pos x="wd2" y="hd2"/>
                </a:cxn>
                <a:cxn ang="5400000">
                  <a:pos x="wd2" y="hd2"/>
                </a:cxn>
                <a:cxn ang="10800000">
                  <a:pos x="wd2" y="hd2"/>
                </a:cxn>
                <a:cxn ang="16200000">
                  <a:pos x="wd2" y="hd2"/>
                </a:cxn>
              </a:cxnLst>
              <a:rect l="0" t="0" r="r" b="b"/>
              <a:pathLst>
                <a:path w="21370" h="21529" extrusionOk="0">
                  <a:moveTo>
                    <a:pt x="1187" y="21529"/>
                  </a:moveTo>
                  <a:cubicBezTo>
                    <a:pt x="956" y="21529"/>
                    <a:pt x="724" y="21501"/>
                    <a:pt x="520" y="21444"/>
                  </a:cubicBezTo>
                  <a:cubicBezTo>
                    <a:pt x="-22" y="21290"/>
                    <a:pt x="-163" y="20983"/>
                    <a:pt x="205" y="20757"/>
                  </a:cubicBezTo>
                  <a:lnTo>
                    <a:pt x="18803" y="9358"/>
                  </a:lnTo>
                  <a:lnTo>
                    <a:pt x="8048" y="722"/>
                  </a:lnTo>
                  <a:cubicBezTo>
                    <a:pt x="7746" y="479"/>
                    <a:pt x="7974" y="181"/>
                    <a:pt x="8556" y="55"/>
                  </a:cubicBezTo>
                  <a:cubicBezTo>
                    <a:pt x="9137" y="-71"/>
                    <a:pt x="9853" y="24"/>
                    <a:pt x="10156" y="267"/>
                  </a:cubicBezTo>
                  <a:lnTo>
                    <a:pt x="21237" y="9164"/>
                  </a:lnTo>
                  <a:cubicBezTo>
                    <a:pt x="21437" y="9325"/>
                    <a:pt x="21410" y="9519"/>
                    <a:pt x="21165" y="9669"/>
                  </a:cubicBezTo>
                  <a:lnTo>
                    <a:pt x="2170" y="21312"/>
                  </a:lnTo>
                  <a:cubicBezTo>
                    <a:pt x="1939" y="21453"/>
                    <a:pt x="1566" y="21529"/>
                    <a:pt x="1187" y="21529"/>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1" name="Shape 23">
              <a:extLst>
                <a:ext uri="{FF2B5EF4-FFF2-40B4-BE49-F238E27FC236}">
                  <a16:creationId xmlns:a16="http://schemas.microsoft.com/office/drawing/2014/main" id="{21B426EB-3504-4475-BD2F-22138EA3C7F7}"/>
                </a:ext>
              </a:extLst>
            </p:cNvPr>
            <p:cNvSpPr/>
            <p:nvPr/>
          </p:nvSpPr>
          <p:spPr>
            <a:xfrm>
              <a:off x="6105519" y="1324339"/>
              <a:ext cx="943905" cy="725331"/>
            </a:xfrm>
            <a:custGeom>
              <a:avLst/>
              <a:gdLst/>
              <a:ahLst/>
              <a:cxnLst>
                <a:cxn ang="0">
                  <a:pos x="wd2" y="hd2"/>
                </a:cxn>
                <a:cxn ang="5400000">
                  <a:pos x="wd2" y="hd2"/>
                </a:cxn>
                <a:cxn ang="10800000">
                  <a:pos x="wd2" y="hd2"/>
                </a:cxn>
                <a:cxn ang="16200000">
                  <a:pos x="wd2" y="hd2"/>
                </a:cxn>
              </a:cxnLst>
              <a:rect l="0" t="0" r="r" b="b"/>
              <a:pathLst>
                <a:path w="21319" h="21418" extrusionOk="0">
                  <a:moveTo>
                    <a:pt x="7293" y="21418"/>
                  </a:moveTo>
                  <a:cubicBezTo>
                    <a:pt x="7192" y="21418"/>
                    <a:pt x="7091" y="21398"/>
                    <a:pt x="6993" y="21358"/>
                  </a:cubicBezTo>
                  <a:cubicBezTo>
                    <a:pt x="6713" y="21245"/>
                    <a:pt x="6485" y="20978"/>
                    <a:pt x="6368" y="20627"/>
                  </a:cubicBezTo>
                  <a:lnTo>
                    <a:pt x="85" y="1850"/>
                  </a:lnTo>
                  <a:cubicBezTo>
                    <a:pt x="-139" y="1182"/>
                    <a:pt x="94" y="404"/>
                    <a:pt x="605" y="112"/>
                  </a:cubicBezTo>
                  <a:cubicBezTo>
                    <a:pt x="1119" y="-182"/>
                    <a:pt x="1711" y="124"/>
                    <a:pt x="1935" y="792"/>
                  </a:cubicBezTo>
                  <a:lnTo>
                    <a:pt x="7751" y="18172"/>
                  </a:lnTo>
                  <a:lnTo>
                    <a:pt x="19777" y="8414"/>
                  </a:lnTo>
                  <a:cubicBezTo>
                    <a:pt x="20249" y="8031"/>
                    <a:pt x="20873" y="8219"/>
                    <a:pt x="21167" y="8840"/>
                  </a:cubicBezTo>
                  <a:cubicBezTo>
                    <a:pt x="21461" y="9459"/>
                    <a:pt x="21316" y="10273"/>
                    <a:pt x="20842" y="10658"/>
                  </a:cubicBezTo>
                  <a:lnTo>
                    <a:pt x="7825" y="21219"/>
                  </a:lnTo>
                  <a:cubicBezTo>
                    <a:pt x="7664" y="21351"/>
                    <a:pt x="7479" y="21418"/>
                    <a:pt x="7293" y="21418"/>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2" name="Shape 24">
              <a:extLst>
                <a:ext uri="{FF2B5EF4-FFF2-40B4-BE49-F238E27FC236}">
                  <a16:creationId xmlns:a16="http://schemas.microsoft.com/office/drawing/2014/main" id="{CE7BC906-3B4E-4AEF-8108-2982CD0770D0}"/>
                </a:ext>
              </a:extLst>
            </p:cNvPr>
            <p:cNvSpPr/>
            <p:nvPr/>
          </p:nvSpPr>
          <p:spPr>
            <a:xfrm>
              <a:off x="5148927" y="1603117"/>
              <a:ext cx="1381060" cy="1212159"/>
            </a:xfrm>
            <a:custGeom>
              <a:avLst/>
              <a:gdLst/>
              <a:ahLst/>
              <a:cxnLst>
                <a:cxn ang="0">
                  <a:pos x="wd2" y="hd2"/>
                </a:cxn>
                <a:cxn ang="5400000">
                  <a:pos x="wd2" y="hd2"/>
                </a:cxn>
                <a:cxn ang="10800000">
                  <a:pos x="wd2" y="hd2"/>
                </a:cxn>
                <a:cxn ang="16200000">
                  <a:pos x="wd2" y="hd2"/>
                </a:cxn>
              </a:cxnLst>
              <a:rect l="0" t="0" r="r" b="b"/>
              <a:pathLst>
                <a:path w="21459" h="21566" extrusionOk="0">
                  <a:moveTo>
                    <a:pt x="696" y="21566"/>
                  </a:moveTo>
                  <a:cubicBezTo>
                    <a:pt x="662" y="21566"/>
                    <a:pt x="627" y="21563"/>
                    <a:pt x="591" y="21557"/>
                  </a:cubicBezTo>
                  <a:cubicBezTo>
                    <a:pt x="212" y="21492"/>
                    <a:pt x="-49" y="21087"/>
                    <a:pt x="8" y="20652"/>
                  </a:cubicBezTo>
                  <a:lnTo>
                    <a:pt x="2633" y="677"/>
                  </a:lnTo>
                  <a:cubicBezTo>
                    <a:pt x="2664" y="438"/>
                    <a:pt x="2789" y="228"/>
                    <a:pt x="2971" y="107"/>
                  </a:cubicBezTo>
                  <a:cubicBezTo>
                    <a:pt x="3154" y="-14"/>
                    <a:pt x="3374" y="-34"/>
                    <a:pt x="3572" y="54"/>
                  </a:cubicBezTo>
                  <a:lnTo>
                    <a:pt x="21016" y="7832"/>
                  </a:lnTo>
                  <a:cubicBezTo>
                    <a:pt x="21374" y="7991"/>
                    <a:pt x="21551" y="8453"/>
                    <a:pt x="21412" y="8862"/>
                  </a:cubicBezTo>
                  <a:cubicBezTo>
                    <a:pt x="21273" y="9272"/>
                    <a:pt x="20869" y="9473"/>
                    <a:pt x="20513" y="9315"/>
                  </a:cubicBezTo>
                  <a:lnTo>
                    <a:pt x="3877" y="1898"/>
                  </a:lnTo>
                  <a:lnTo>
                    <a:pt x="1382" y="20889"/>
                  </a:lnTo>
                  <a:cubicBezTo>
                    <a:pt x="1330" y="21283"/>
                    <a:pt x="1034" y="21566"/>
                    <a:pt x="696" y="21566"/>
                  </a:cubicBezTo>
                  <a:close/>
                </a:path>
              </a:pathLst>
            </a:custGeom>
            <a:solidFill>
              <a:schemeClr val="accent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3" name="Shape 25">
              <a:extLst>
                <a:ext uri="{FF2B5EF4-FFF2-40B4-BE49-F238E27FC236}">
                  <a16:creationId xmlns:a16="http://schemas.microsoft.com/office/drawing/2014/main" id="{EF88403E-6025-41A7-8EF3-C13A8F96EF51}"/>
                </a:ext>
              </a:extLst>
            </p:cNvPr>
            <p:cNvSpPr/>
            <p:nvPr/>
          </p:nvSpPr>
          <p:spPr>
            <a:xfrm>
              <a:off x="5777544" y="4636879"/>
              <a:ext cx="705438" cy="655734"/>
            </a:xfrm>
            <a:custGeom>
              <a:avLst/>
              <a:gdLst/>
              <a:ahLst/>
              <a:cxnLst>
                <a:cxn ang="0">
                  <a:pos x="wd2" y="hd2"/>
                </a:cxn>
                <a:cxn ang="5400000">
                  <a:pos x="wd2" y="hd2"/>
                </a:cxn>
                <a:cxn ang="10800000">
                  <a:pos x="wd2" y="hd2"/>
                </a:cxn>
                <a:cxn ang="16200000">
                  <a:pos x="wd2" y="hd2"/>
                </a:cxn>
              </a:cxnLst>
              <a:rect l="0" t="0" r="r" b="b"/>
              <a:pathLst>
                <a:path w="21389" h="21440" extrusionOk="0">
                  <a:moveTo>
                    <a:pt x="20034" y="21440"/>
                  </a:moveTo>
                  <a:cubicBezTo>
                    <a:pt x="19701" y="21440"/>
                    <a:pt x="19373" y="21308"/>
                    <a:pt x="19116" y="21055"/>
                  </a:cubicBezTo>
                  <a:lnTo>
                    <a:pt x="438" y="2537"/>
                  </a:lnTo>
                  <a:cubicBezTo>
                    <a:pt x="-113" y="1991"/>
                    <a:pt x="-149" y="1066"/>
                    <a:pt x="358" y="471"/>
                  </a:cubicBezTo>
                  <a:cubicBezTo>
                    <a:pt x="866" y="-123"/>
                    <a:pt x="1723" y="-160"/>
                    <a:pt x="2274" y="384"/>
                  </a:cubicBezTo>
                  <a:lnTo>
                    <a:pt x="18216" y="16190"/>
                  </a:lnTo>
                  <a:lnTo>
                    <a:pt x="16580" y="2459"/>
                  </a:lnTo>
                  <a:cubicBezTo>
                    <a:pt x="16484" y="1658"/>
                    <a:pt x="17009" y="926"/>
                    <a:pt x="17751" y="823"/>
                  </a:cubicBezTo>
                  <a:cubicBezTo>
                    <a:pt x="18502" y="712"/>
                    <a:pt x="19173" y="1286"/>
                    <a:pt x="19268" y="2086"/>
                  </a:cubicBezTo>
                  <a:lnTo>
                    <a:pt x="21378" y="19792"/>
                  </a:lnTo>
                  <a:cubicBezTo>
                    <a:pt x="21451" y="20401"/>
                    <a:pt x="21162" y="20995"/>
                    <a:pt x="20657" y="21276"/>
                  </a:cubicBezTo>
                  <a:cubicBezTo>
                    <a:pt x="20460" y="21387"/>
                    <a:pt x="20246" y="21440"/>
                    <a:pt x="20034" y="21440"/>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4" name="Shape 26">
              <a:extLst>
                <a:ext uri="{FF2B5EF4-FFF2-40B4-BE49-F238E27FC236}">
                  <a16:creationId xmlns:a16="http://schemas.microsoft.com/office/drawing/2014/main" id="{31131319-E11E-49BA-B504-BB33213523BD}"/>
                </a:ext>
              </a:extLst>
            </p:cNvPr>
            <p:cNvSpPr/>
            <p:nvPr/>
          </p:nvSpPr>
          <p:spPr>
            <a:xfrm>
              <a:off x="5176258" y="3806010"/>
              <a:ext cx="1773533" cy="864417"/>
            </a:xfrm>
            <a:custGeom>
              <a:avLst/>
              <a:gdLst/>
              <a:ahLst/>
              <a:cxnLst>
                <a:cxn ang="0">
                  <a:pos x="wd2" y="hd2"/>
                </a:cxn>
                <a:cxn ang="5400000">
                  <a:pos x="wd2" y="hd2"/>
                </a:cxn>
                <a:cxn ang="10800000">
                  <a:pos x="wd2" y="hd2"/>
                </a:cxn>
                <a:cxn ang="16200000">
                  <a:pos x="wd2" y="hd2"/>
                </a:cxn>
              </a:cxnLst>
              <a:rect l="0" t="0" r="r" b="b"/>
              <a:pathLst>
                <a:path w="21462" h="21508" extrusionOk="0">
                  <a:moveTo>
                    <a:pt x="541" y="21508"/>
                  </a:moveTo>
                  <a:cubicBezTo>
                    <a:pt x="393" y="21508"/>
                    <a:pt x="247" y="21385"/>
                    <a:pt x="140" y="21143"/>
                  </a:cubicBezTo>
                  <a:cubicBezTo>
                    <a:pt x="-61" y="20688"/>
                    <a:pt x="-44" y="19984"/>
                    <a:pt x="177" y="19571"/>
                  </a:cubicBezTo>
                  <a:lnTo>
                    <a:pt x="10518" y="288"/>
                  </a:lnTo>
                  <a:cubicBezTo>
                    <a:pt x="10688" y="-29"/>
                    <a:pt x="10937" y="-92"/>
                    <a:pt x="11140" y="135"/>
                  </a:cubicBezTo>
                  <a:lnTo>
                    <a:pt x="21180" y="11383"/>
                  </a:lnTo>
                  <a:cubicBezTo>
                    <a:pt x="21442" y="11677"/>
                    <a:pt x="21539" y="12353"/>
                    <a:pt x="21396" y="12893"/>
                  </a:cubicBezTo>
                  <a:cubicBezTo>
                    <a:pt x="21253" y="13432"/>
                    <a:pt x="20923" y="13629"/>
                    <a:pt x="20662" y="13337"/>
                  </a:cubicBezTo>
                  <a:lnTo>
                    <a:pt x="10960" y="2468"/>
                  </a:lnTo>
                  <a:lnTo>
                    <a:pt x="904" y="21220"/>
                  </a:lnTo>
                  <a:cubicBezTo>
                    <a:pt x="801" y="21412"/>
                    <a:pt x="670" y="21508"/>
                    <a:pt x="541" y="21508"/>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5" name="Shape 27">
              <a:extLst>
                <a:ext uri="{FF2B5EF4-FFF2-40B4-BE49-F238E27FC236}">
                  <a16:creationId xmlns:a16="http://schemas.microsoft.com/office/drawing/2014/main" id="{565D8CC3-AEA3-4DA7-98F9-EE61496AF7D9}"/>
                </a:ext>
              </a:extLst>
            </p:cNvPr>
            <p:cNvSpPr/>
            <p:nvPr/>
          </p:nvSpPr>
          <p:spPr>
            <a:xfrm>
              <a:off x="5673686" y="3822409"/>
              <a:ext cx="506734" cy="854486"/>
            </a:xfrm>
            <a:custGeom>
              <a:avLst/>
              <a:gdLst/>
              <a:ahLst/>
              <a:cxnLst>
                <a:cxn ang="0">
                  <a:pos x="wd2" y="hd2"/>
                </a:cxn>
                <a:cxn ang="5400000">
                  <a:pos x="wd2" y="hd2"/>
                </a:cxn>
                <a:cxn ang="10800000">
                  <a:pos x="wd2" y="hd2"/>
                </a:cxn>
                <a:cxn ang="16200000">
                  <a:pos x="wd2" y="hd2"/>
                </a:cxn>
              </a:cxnLst>
              <a:rect l="0" t="0" r="r" b="b"/>
              <a:pathLst>
                <a:path w="21070" h="21440" extrusionOk="0">
                  <a:moveTo>
                    <a:pt x="1858" y="21440"/>
                  </a:moveTo>
                  <a:cubicBezTo>
                    <a:pt x="1557" y="21440"/>
                    <a:pt x="1252" y="21396"/>
                    <a:pt x="968" y="21303"/>
                  </a:cubicBezTo>
                  <a:cubicBezTo>
                    <a:pt x="68" y="21006"/>
                    <a:pt x="-265" y="20325"/>
                    <a:pt x="228" y="19781"/>
                  </a:cubicBezTo>
                  <a:lnTo>
                    <a:pt x="17579" y="586"/>
                  </a:lnTo>
                  <a:cubicBezTo>
                    <a:pt x="18069" y="42"/>
                    <a:pt x="19199" y="-160"/>
                    <a:pt x="20102" y="139"/>
                  </a:cubicBezTo>
                  <a:cubicBezTo>
                    <a:pt x="21002" y="435"/>
                    <a:pt x="21335" y="1117"/>
                    <a:pt x="20842" y="1661"/>
                  </a:cubicBezTo>
                  <a:lnTo>
                    <a:pt x="3491" y="20856"/>
                  </a:lnTo>
                  <a:cubicBezTo>
                    <a:pt x="3154" y="21229"/>
                    <a:pt x="2516" y="21440"/>
                    <a:pt x="1858" y="21440"/>
                  </a:cubicBezTo>
                  <a:close/>
                </a:path>
              </a:pathLst>
            </a:custGeom>
            <a:solidFill>
              <a:schemeClr val="accent3"/>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6" name="Shape 28">
              <a:extLst>
                <a:ext uri="{FF2B5EF4-FFF2-40B4-BE49-F238E27FC236}">
                  <a16:creationId xmlns:a16="http://schemas.microsoft.com/office/drawing/2014/main" id="{3C1A3866-20CA-4AE3-9535-2AB8ADFF1C36}"/>
                </a:ext>
              </a:extLst>
            </p:cNvPr>
            <p:cNvSpPr/>
            <p:nvPr/>
          </p:nvSpPr>
          <p:spPr>
            <a:xfrm>
              <a:off x="5400374" y="2182538"/>
              <a:ext cx="2190818" cy="3094946"/>
            </a:xfrm>
            <a:custGeom>
              <a:avLst/>
              <a:gdLst/>
              <a:ahLst/>
              <a:cxnLst>
                <a:cxn ang="0">
                  <a:pos x="wd2" y="hd2"/>
                </a:cxn>
                <a:cxn ang="5400000">
                  <a:pos x="wd2" y="hd2"/>
                </a:cxn>
                <a:cxn ang="10800000">
                  <a:pos x="wd2" y="hd2"/>
                </a:cxn>
                <a:cxn ang="16200000">
                  <a:pos x="wd2" y="hd2"/>
                </a:cxn>
              </a:cxnLst>
              <a:rect l="0" t="0" r="r" b="b"/>
              <a:pathLst>
                <a:path w="21529" h="21567" extrusionOk="0">
                  <a:moveTo>
                    <a:pt x="440" y="21567"/>
                  </a:moveTo>
                  <a:cubicBezTo>
                    <a:pt x="288" y="21567"/>
                    <a:pt x="140" y="21511"/>
                    <a:pt x="59" y="21411"/>
                  </a:cubicBezTo>
                  <a:cubicBezTo>
                    <a:pt x="-62" y="21262"/>
                    <a:pt x="10" y="21071"/>
                    <a:pt x="221" y="20985"/>
                  </a:cubicBezTo>
                  <a:lnTo>
                    <a:pt x="9333" y="17269"/>
                  </a:lnTo>
                  <a:lnTo>
                    <a:pt x="6808" y="11833"/>
                  </a:lnTo>
                  <a:cubicBezTo>
                    <a:pt x="6741" y="11689"/>
                    <a:pt x="6831" y="11531"/>
                    <a:pt x="7020" y="11460"/>
                  </a:cubicBezTo>
                  <a:lnTo>
                    <a:pt x="20040" y="6584"/>
                  </a:lnTo>
                  <a:lnTo>
                    <a:pt x="13508" y="4755"/>
                  </a:lnTo>
                  <a:cubicBezTo>
                    <a:pt x="13368" y="4716"/>
                    <a:pt x="13266" y="4629"/>
                    <a:pt x="13238" y="4524"/>
                  </a:cubicBezTo>
                  <a:cubicBezTo>
                    <a:pt x="13210" y="4419"/>
                    <a:pt x="13259" y="4311"/>
                    <a:pt x="13369" y="4238"/>
                  </a:cubicBezTo>
                  <a:lnTo>
                    <a:pt x="17947" y="1195"/>
                  </a:lnTo>
                  <a:lnTo>
                    <a:pt x="6898" y="4271"/>
                  </a:lnTo>
                  <a:cubicBezTo>
                    <a:pt x="6672" y="4333"/>
                    <a:pt x="6417" y="4255"/>
                    <a:pt x="6328" y="4095"/>
                  </a:cubicBezTo>
                  <a:cubicBezTo>
                    <a:pt x="6240" y="3935"/>
                    <a:pt x="6351" y="3754"/>
                    <a:pt x="6577" y="3691"/>
                  </a:cubicBezTo>
                  <a:lnTo>
                    <a:pt x="19758" y="21"/>
                  </a:lnTo>
                  <a:cubicBezTo>
                    <a:pt x="19953" y="-33"/>
                    <a:pt x="20177" y="18"/>
                    <a:pt x="20289" y="145"/>
                  </a:cubicBezTo>
                  <a:cubicBezTo>
                    <a:pt x="20402" y="271"/>
                    <a:pt x="20372" y="436"/>
                    <a:pt x="20219" y="539"/>
                  </a:cubicBezTo>
                  <a:lnTo>
                    <a:pt x="14476" y="4356"/>
                  </a:lnTo>
                  <a:lnTo>
                    <a:pt x="21251" y="6253"/>
                  </a:lnTo>
                  <a:cubicBezTo>
                    <a:pt x="21411" y="6297"/>
                    <a:pt x="21519" y="6404"/>
                    <a:pt x="21529" y="6525"/>
                  </a:cubicBezTo>
                  <a:cubicBezTo>
                    <a:pt x="21538" y="6647"/>
                    <a:pt x="21447" y="6761"/>
                    <a:pt x="21295" y="6818"/>
                  </a:cubicBezTo>
                  <a:lnTo>
                    <a:pt x="7759" y="11888"/>
                  </a:lnTo>
                  <a:lnTo>
                    <a:pt x="10279" y="17315"/>
                  </a:lnTo>
                  <a:cubicBezTo>
                    <a:pt x="10344" y="17456"/>
                    <a:pt x="10261" y="17609"/>
                    <a:pt x="10081" y="17683"/>
                  </a:cubicBezTo>
                  <a:lnTo>
                    <a:pt x="659" y="21525"/>
                  </a:lnTo>
                  <a:cubicBezTo>
                    <a:pt x="590" y="21554"/>
                    <a:pt x="514" y="21567"/>
                    <a:pt x="440" y="21567"/>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7" name="Shape 29">
              <a:extLst>
                <a:ext uri="{FF2B5EF4-FFF2-40B4-BE49-F238E27FC236}">
                  <a16:creationId xmlns:a16="http://schemas.microsoft.com/office/drawing/2014/main" id="{B971217C-3545-4D49-A645-68207C75DE38}"/>
                </a:ext>
              </a:extLst>
            </p:cNvPr>
            <p:cNvSpPr/>
            <p:nvPr/>
          </p:nvSpPr>
          <p:spPr>
            <a:xfrm>
              <a:off x="5099731" y="1318873"/>
              <a:ext cx="476912" cy="47691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8" name="Shape 30">
              <a:extLst>
                <a:ext uri="{FF2B5EF4-FFF2-40B4-BE49-F238E27FC236}">
                  <a16:creationId xmlns:a16="http://schemas.microsoft.com/office/drawing/2014/main" id="{98DF4996-3EAE-44E5-8229-598F124CB056}"/>
                </a:ext>
              </a:extLst>
            </p:cNvPr>
            <p:cNvSpPr/>
            <p:nvPr/>
          </p:nvSpPr>
          <p:spPr>
            <a:xfrm>
              <a:off x="6564683" y="2625304"/>
              <a:ext cx="476912" cy="47691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6"/>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9" name="Shape 31">
              <a:extLst>
                <a:ext uri="{FF2B5EF4-FFF2-40B4-BE49-F238E27FC236}">
                  <a16:creationId xmlns:a16="http://schemas.microsoft.com/office/drawing/2014/main" id="{B9B2C9FD-A426-4874-A750-815AC0B8AD04}"/>
                </a:ext>
              </a:extLst>
            </p:cNvPr>
            <p:cNvSpPr/>
            <p:nvPr/>
          </p:nvSpPr>
          <p:spPr>
            <a:xfrm>
              <a:off x="5537030" y="4401831"/>
              <a:ext cx="476911" cy="47691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3"/>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50" name="Shape 32">
              <a:extLst>
                <a:ext uri="{FF2B5EF4-FFF2-40B4-BE49-F238E27FC236}">
                  <a16:creationId xmlns:a16="http://schemas.microsoft.com/office/drawing/2014/main" id="{1C5B2707-29F5-4556-978C-989DCB8A3C73}"/>
                </a:ext>
              </a:extLst>
            </p:cNvPr>
            <p:cNvSpPr/>
            <p:nvPr/>
          </p:nvSpPr>
          <p:spPr>
            <a:xfrm>
              <a:off x="6165647" y="4505689"/>
              <a:ext cx="397427" cy="39742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51" name="Shape 33">
              <a:extLst>
                <a:ext uri="{FF2B5EF4-FFF2-40B4-BE49-F238E27FC236}">
                  <a16:creationId xmlns:a16="http://schemas.microsoft.com/office/drawing/2014/main" id="{58C30240-70F3-4973-BA5C-97723EFF1A30}"/>
                </a:ext>
              </a:extLst>
            </p:cNvPr>
            <p:cNvSpPr/>
            <p:nvPr/>
          </p:nvSpPr>
          <p:spPr>
            <a:xfrm>
              <a:off x="4613236" y="1816301"/>
              <a:ext cx="367620" cy="36762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bg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52" name="Shape 34">
              <a:extLst>
                <a:ext uri="{FF2B5EF4-FFF2-40B4-BE49-F238E27FC236}">
                  <a16:creationId xmlns:a16="http://schemas.microsoft.com/office/drawing/2014/main" id="{7D70C495-F06B-4041-8282-D89CB1CC1A7D}"/>
                </a:ext>
              </a:extLst>
            </p:cNvPr>
            <p:cNvSpPr/>
            <p:nvPr/>
          </p:nvSpPr>
          <p:spPr>
            <a:xfrm>
              <a:off x="4580438" y="3434307"/>
              <a:ext cx="367620" cy="3676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53" name="Shape 35">
              <a:extLst>
                <a:ext uri="{FF2B5EF4-FFF2-40B4-BE49-F238E27FC236}">
                  <a16:creationId xmlns:a16="http://schemas.microsoft.com/office/drawing/2014/main" id="{02081730-3BF7-4E7C-9261-752285442307}"/>
                </a:ext>
              </a:extLst>
            </p:cNvPr>
            <p:cNvSpPr/>
            <p:nvPr/>
          </p:nvSpPr>
          <p:spPr>
            <a:xfrm>
              <a:off x="6816130" y="1526590"/>
              <a:ext cx="367619" cy="36762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6"/>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54" name="Shape 36">
              <a:extLst>
                <a:ext uri="{FF2B5EF4-FFF2-40B4-BE49-F238E27FC236}">
                  <a16:creationId xmlns:a16="http://schemas.microsoft.com/office/drawing/2014/main" id="{8F3CFCAF-9BED-4AED-8D0F-AA35821309A3}"/>
                </a:ext>
              </a:extLst>
            </p:cNvPr>
            <p:cNvSpPr/>
            <p:nvPr/>
          </p:nvSpPr>
          <p:spPr>
            <a:xfrm>
              <a:off x="5280117" y="5063245"/>
              <a:ext cx="367620" cy="36762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55" name="Shape 37">
              <a:extLst>
                <a:ext uri="{FF2B5EF4-FFF2-40B4-BE49-F238E27FC236}">
                  <a16:creationId xmlns:a16="http://schemas.microsoft.com/office/drawing/2014/main" id="{50D17AD0-BF6E-4576-91A7-244E74994FFF}"/>
                </a:ext>
              </a:extLst>
            </p:cNvPr>
            <p:cNvSpPr/>
            <p:nvPr/>
          </p:nvSpPr>
          <p:spPr>
            <a:xfrm>
              <a:off x="4389120" y="2477715"/>
              <a:ext cx="317941" cy="31794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56" name="Shape 38">
              <a:extLst>
                <a:ext uri="{FF2B5EF4-FFF2-40B4-BE49-F238E27FC236}">
                  <a16:creationId xmlns:a16="http://schemas.microsoft.com/office/drawing/2014/main" id="{2F68AF7B-EBD4-4CC6-8CD5-CA75BA7D8D0E}"/>
                </a:ext>
              </a:extLst>
            </p:cNvPr>
            <p:cNvSpPr/>
            <p:nvPr/>
          </p:nvSpPr>
          <p:spPr>
            <a:xfrm>
              <a:off x="6023525" y="1204082"/>
              <a:ext cx="317941" cy="3179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3"/>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57" name="Shape 39">
              <a:extLst>
                <a:ext uri="{FF2B5EF4-FFF2-40B4-BE49-F238E27FC236}">
                  <a16:creationId xmlns:a16="http://schemas.microsoft.com/office/drawing/2014/main" id="{24A9CFA2-BB97-48A8-8075-BAC127CAA7B4}"/>
                </a:ext>
              </a:extLst>
            </p:cNvPr>
            <p:cNvSpPr/>
            <p:nvPr/>
          </p:nvSpPr>
          <p:spPr>
            <a:xfrm>
              <a:off x="5061467" y="4456493"/>
              <a:ext cx="317941" cy="31794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58" name="Shape 40">
              <a:extLst>
                <a:ext uri="{FF2B5EF4-FFF2-40B4-BE49-F238E27FC236}">
                  <a16:creationId xmlns:a16="http://schemas.microsoft.com/office/drawing/2014/main" id="{45C3F1C2-1DF3-4577-BC5A-7C816819AE7C}"/>
                </a:ext>
              </a:extLst>
            </p:cNvPr>
            <p:cNvSpPr/>
            <p:nvPr/>
          </p:nvSpPr>
          <p:spPr>
            <a:xfrm>
              <a:off x="6242175" y="5085110"/>
              <a:ext cx="317941" cy="31794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59" name="Shape 41">
              <a:extLst>
                <a:ext uri="{FF2B5EF4-FFF2-40B4-BE49-F238E27FC236}">
                  <a16:creationId xmlns:a16="http://schemas.microsoft.com/office/drawing/2014/main" id="{66305F9E-E184-4A21-B421-2D8D820C6387}"/>
                </a:ext>
              </a:extLst>
            </p:cNvPr>
            <p:cNvSpPr/>
            <p:nvPr/>
          </p:nvSpPr>
          <p:spPr>
            <a:xfrm>
              <a:off x="6674008" y="4806332"/>
              <a:ext cx="367619" cy="3676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6"/>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0" name="Shape 42">
              <a:extLst>
                <a:ext uri="{FF2B5EF4-FFF2-40B4-BE49-F238E27FC236}">
                  <a16:creationId xmlns:a16="http://schemas.microsoft.com/office/drawing/2014/main" id="{FA8D5C50-9C0E-4AEF-B222-B0225C3F44B3}"/>
                </a:ext>
              </a:extLst>
            </p:cNvPr>
            <p:cNvSpPr/>
            <p:nvPr/>
          </p:nvSpPr>
          <p:spPr>
            <a:xfrm>
              <a:off x="6706805" y="4112120"/>
              <a:ext cx="516654" cy="5166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1" name="Shape 43">
              <a:extLst>
                <a:ext uri="{FF2B5EF4-FFF2-40B4-BE49-F238E27FC236}">
                  <a16:creationId xmlns:a16="http://schemas.microsoft.com/office/drawing/2014/main" id="{5219332B-5144-48ED-904E-33C46DB835FD}"/>
                </a:ext>
              </a:extLst>
            </p:cNvPr>
            <p:cNvSpPr/>
            <p:nvPr/>
          </p:nvSpPr>
          <p:spPr>
            <a:xfrm>
              <a:off x="7286226" y="2860352"/>
              <a:ext cx="516654" cy="5166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2" name="Shape 44">
              <a:extLst>
                <a:ext uri="{FF2B5EF4-FFF2-40B4-BE49-F238E27FC236}">
                  <a16:creationId xmlns:a16="http://schemas.microsoft.com/office/drawing/2014/main" id="{43702868-3568-4B16-AD31-9E144A0CAC44}"/>
                </a:ext>
              </a:extLst>
            </p:cNvPr>
            <p:cNvSpPr/>
            <p:nvPr/>
          </p:nvSpPr>
          <p:spPr>
            <a:xfrm>
              <a:off x="5733815" y="2488649"/>
              <a:ext cx="586204" cy="58620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3"/>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3" name="Shape 45">
              <a:extLst>
                <a:ext uri="{FF2B5EF4-FFF2-40B4-BE49-F238E27FC236}">
                  <a16:creationId xmlns:a16="http://schemas.microsoft.com/office/drawing/2014/main" id="{E29E0E85-B871-4A03-A361-EAB0D9AC9FE5}"/>
                </a:ext>
              </a:extLst>
            </p:cNvPr>
            <p:cNvSpPr/>
            <p:nvPr/>
          </p:nvSpPr>
          <p:spPr>
            <a:xfrm>
              <a:off x="5640889" y="3417908"/>
              <a:ext cx="864402" cy="8644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sp>
          <p:nvSpPr>
            <p:cNvPr id="64" name="Shape 46">
              <a:extLst>
                <a:ext uri="{FF2B5EF4-FFF2-40B4-BE49-F238E27FC236}">
                  <a16:creationId xmlns:a16="http://schemas.microsoft.com/office/drawing/2014/main" id="{45448570-EFA4-4DB9-947F-DF585DAF70FB}"/>
                </a:ext>
              </a:extLst>
            </p:cNvPr>
            <p:cNvSpPr/>
            <p:nvPr/>
          </p:nvSpPr>
          <p:spPr>
            <a:xfrm>
              <a:off x="7198766" y="1974821"/>
              <a:ext cx="586203" cy="58620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5" name="Shape 47">
              <a:extLst>
                <a:ext uri="{FF2B5EF4-FFF2-40B4-BE49-F238E27FC236}">
                  <a16:creationId xmlns:a16="http://schemas.microsoft.com/office/drawing/2014/main" id="{DBB38B2B-60FD-477C-99DF-0CE60C540D0F}"/>
                </a:ext>
              </a:extLst>
            </p:cNvPr>
            <p:cNvSpPr/>
            <p:nvPr/>
          </p:nvSpPr>
          <p:spPr>
            <a:xfrm>
              <a:off x="6100053" y="1794436"/>
              <a:ext cx="586203" cy="58620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6" name="Shape 48">
              <a:extLst>
                <a:ext uri="{FF2B5EF4-FFF2-40B4-BE49-F238E27FC236}">
                  <a16:creationId xmlns:a16="http://schemas.microsoft.com/office/drawing/2014/main" id="{2AD7DD6F-3D5C-4A4D-95F2-221D5457FD06}"/>
                </a:ext>
              </a:extLst>
            </p:cNvPr>
            <p:cNvSpPr/>
            <p:nvPr/>
          </p:nvSpPr>
          <p:spPr>
            <a:xfrm>
              <a:off x="4908413" y="2379323"/>
              <a:ext cx="586203" cy="58620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p>
          </p:txBody>
        </p:sp>
      </p:grpSp>
      <p:grpSp>
        <p:nvGrpSpPr>
          <p:cNvPr id="67" name="Group 78">
            <a:extLst>
              <a:ext uri="{FF2B5EF4-FFF2-40B4-BE49-F238E27FC236}">
                <a16:creationId xmlns:a16="http://schemas.microsoft.com/office/drawing/2014/main" id="{9EB4BE61-D2D8-433E-8509-F34577D7DCF7}"/>
              </a:ext>
            </a:extLst>
          </p:cNvPr>
          <p:cNvGrpSpPr/>
          <p:nvPr/>
        </p:nvGrpSpPr>
        <p:grpSpPr>
          <a:xfrm>
            <a:off x="2761823" y="4188856"/>
            <a:ext cx="2895150" cy="1858319"/>
            <a:chOff x="710190" y="663830"/>
            <a:chExt cx="2895150" cy="1858319"/>
          </a:xfrm>
        </p:grpSpPr>
        <p:grpSp>
          <p:nvGrpSpPr>
            <p:cNvPr id="68" name="Группа 74">
              <a:extLst>
                <a:ext uri="{FF2B5EF4-FFF2-40B4-BE49-F238E27FC236}">
                  <a16:creationId xmlns:a16="http://schemas.microsoft.com/office/drawing/2014/main" id="{DFC7E018-17AE-4870-8B92-A2FFDE89756A}"/>
                </a:ext>
              </a:extLst>
            </p:cNvPr>
            <p:cNvGrpSpPr/>
            <p:nvPr/>
          </p:nvGrpSpPr>
          <p:grpSpPr>
            <a:xfrm>
              <a:off x="2223869" y="663830"/>
              <a:ext cx="395122" cy="381168"/>
              <a:chOff x="5843588" y="3217863"/>
              <a:chExt cx="2562225" cy="2471738"/>
            </a:xfrm>
            <a:solidFill>
              <a:schemeClr val="accent3"/>
            </a:solidFill>
          </p:grpSpPr>
          <p:sp>
            <p:nvSpPr>
              <p:cNvPr id="76" name="Freeform 64">
                <a:extLst>
                  <a:ext uri="{FF2B5EF4-FFF2-40B4-BE49-F238E27FC236}">
                    <a16:creationId xmlns:a16="http://schemas.microsoft.com/office/drawing/2014/main" id="{98E36253-2920-4EB0-A1F8-9182EEBC75A4}"/>
                  </a:ext>
                </a:extLst>
              </p:cNvPr>
              <p:cNvSpPr>
                <a:spLocks/>
              </p:cNvSpPr>
              <p:nvPr/>
            </p:nvSpPr>
            <p:spPr bwMode="auto">
              <a:xfrm>
                <a:off x="7786688" y="3217863"/>
                <a:ext cx="619125" cy="622300"/>
              </a:xfrm>
              <a:custGeom>
                <a:avLst/>
                <a:gdLst>
                  <a:gd name="T0" fmla="*/ 340 w 781"/>
                  <a:gd name="T1" fmla="*/ 0 h 785"/>
                  <a:gd name="T2" fmla="*/ 340 w 781"/>
                  <a:gd name="T3" fmla="*/ 0 h 785"/>
                  <a:gd name="T4" fmla="*/ 363 w 781"/>
                  <a:gd name="T5" fmla="*/ 2 h 785"/>
                  <a:gd name="T6" fmla="*/ 386 w 781"/>
                  <a:gd name="T7" fmla="*/ 7 h 785"/>
                  <a:gd name="T8" fmla="*/ 408 w 781"/>
                  <a:gd name="T9" fmla="*/ 17 h 785"/>
                  <a:gd name="T10" fmla="*/ 429 w 781"/>
                  <a:gd name="T11" fmla="*/ 30 h 785"/>
                  <a:gd name="T12" fmla="*/ 448 w 781"/>
                  <a:gd name="T13" fmla="*/ 46 h 785"/>
                  <a:gd name="T14" fmla="*/ 737 w 781"/>
                  <a:gd name="T15" fmla="*/ 336 h 785"/>
                  <a:gd name="T16" fmla="*/ 755 w 781"/>
                  <a:gd name="T17" fmla="*/ 357 h 785"/>
                  <a:gd name="T18" fmla="*/ 768 w 781"/>
                  <a:gd name="T19" fmla="*/ 381 h 785"/>
                  <a:gd name="T20" fmla="*/ 777 w 781"/>
                  <a:gd name="T21" fmla="*/ 406 h 785"/>
                  <a:gd name="T22" fmla="*/ 781 w 781"/>
                  <a:gd name="T23" fmla="*/ 431 h 785"/>
                  <a:gd name="T24" fmla="*/ 781 w 781"/>
                  <a:gd name="T25" fmla="*/ 457 h 785"/>
                  <a:gd name="T26" fmla="*/ 777 w 781"/>
                  <a:gd name="T27" fmla="*/ 483 h 785"/>
                  <a:gd name="T28" fmla="*/ 768 w 781"/>
                  <a:gd name="T29" fmla="*/ 509 h 785"/>
                  <a:gd name="T30" fmla="*/ 755 w 781"/>
                  <a:gd name="T31" fmla="*/ 532 h 785"/>
                  <a:gd name="T32" fmla="*/ 737 w 781"/>
                  <a:gd name="T33" fmla="*/ 553 h 785"/>
                  <a:gd name="T34" fmla="*/ 505 w 781"/>
                  <a:gd name="T35" fmla="*/ 785 h 785"/>
                  <a:gd name="T36" fmla="*/ 0 w 781"/>
                  <a:gd name="T37" fmla="*/ 278 h 785"/>
                  <a:gd name="T38" fmla="*/ 232 w 781"/>
                  <a:gd name="T39" fmla="*/ 45 h 785"/>
                  <a:gd name="T40" fmla="*/ 251 w 781"/>
                  <a:gd name="T41" fmla="*/ 29 h 785"/>
                  <a:gd name="T42" fmla="*/ 271 w 781"/>
                  <a:gd name="T43" fmla="*/ 17 h 785"/>
                  <a:gd name="T44" fmla="*/ 293 w 781"/>
                  <a:gd name="T45" fmla="*/ 7 h 785"/>
                  <a:gd name="T46" fmla="*/ 316 w 781"/>
                  <a:gd name="T47" fmla="*/ 2 h 785"/>
                  <a:gd name="T48" fmla="*/ 340 w 781"/>
                  <a:gd name="T49" fmla="*/ 0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1" h="785">
                    <a:moveTo>
                      <a:pt x="340" y="0"/>
                    </a:moveTo>
                    <a:lnTo>
                      <a:pt x="340" y="0"/>
                    </a:lnTo>
                    <a:lnTo>
                      <a:pt x="363" y="2"/>
                    </a:lnTo>
                    <a:lnTo>
                      <a:pt x="386" y="7"/>
                    </a:lnTo>
                    <a:lnTo>
                      <a:pt x="408" y="17"/>
                    </a:lnTo>
                    <a:lnTo>
                      <a:pt x="429" y="30"/>
                    </a:lnTo>
                    <a:lnTo>
                      <a:pt x="448" y="46"/>
                    </a:lnTo>
                    <a:lnTo>
                      <a:pt x="737" y="336"/>
                    </a:lnTo>
                    <a:lnTo>
                      <a:pt x="755" y="357"/>
                    </a:lnTo>
                    <a:lnTo>
                      <a:pt x="768" y="381"/>
                    </a:lnTo>
                    <a:lnTo>
                      <a:pt x="777" y="406"/>
                    </a:lnTo>
                    <a:lnTo>
                      <a:pt x="781" y="431"/>
                    </a:lnTo>
                    <a:lnTo>
                      <a:pt x="781" y="457"/>
                    </a:lnTo>
                    <a:lnTo>
                      <a:pt x="777" y="483"/>
                    </a:lnTo>
                    <a:lnTo>
                      <a:pt x="768" y="509"/>
                    </a:lnTo>
                    <a:lnTo>
                      <a:pt x="755" y="532"/>
                    </a:lnTo>
                    <a:lnTo>
                      <a:pt x="737" y="553"/>
                    </a:lnTo>
                    <a:lnTo>
                      <a:pt x="505" y="785"/>
                    </a:lnTo>
                    <a:lnTo>
                      <a:pt x="0" y="278"/>
                    </a:lnTo>
                    <a:lnTo>
                      <a:pt x="232" y="45"/>
                    </a:lnTo>
                    <a:lnTo>
                      <a:pt x="251" y="29"/>
                    </a:lnTo>
                    <a:lnTo>
                      <a:pt x="271" y="17"/>
                    </a:lnTo>
                    <a:lnTo>
                      <a:pt x="293" y="7"/>
                    </a:lnTo>
                    <a:lnTo>
                      <a:pt x="316" y="2"/>
                    </a:lnTo>
                    <a:lnTo>
                      <a:pt x="340" y="0"/>
                    </a:lnTo>
                    <a:close/>
                  </a:path>
                </a:pathLst>
              </a:custGeom>
              <a:solidFill>
                <a:srgbClr val="006600"/>
              </a:solidFill>
              <a:ln w="0">
                <a:solidFill>
                  <a:srgbClr val="0066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7" name="Freeform 65">
                <a:extLst>
                  <a:ext uri="{FF2B5EF4-FFF2-40B4-BE49-F238E27FC236}">
                    <a16:creationId xmlns:a16="http://schemas.microsoft.com/office/drawing/2014/main" id="{50FDF61D-C9A4-47BF-8AB2-2A83808D8FB7}"/>
                  </a:ext>
                </a:extLst>
              </p:cNvPr>
              <p:cNvSpPr>
                <a:spLocks/>
              </p:cNvSpPr>
              <p:nvPr/>
            </p:nvSpPr>
            <p:spPr bwMode="auto">
              <a:xfrm>
                <a:off x="6596063" y="3522663"/>
                <a:ext cx="1504950" cy="1512888"/>
              </a:xfrm>
              <a:custGeom>
                <a:avLst/>
                <a:gdLst>
                  <a:gd name="T0" fmla="*/ 1391 w 1896"/>
                  <a:gd name="T1" fmla="*/ 0 h 1905"/>
                  <a:gd name="T2" fmla="*/ 1896 w 1896"/>
                  <a:gd name="T3" fmla="*/ 508 h 1905"/>
                  <a:gd name="T4" fmla="*/ 506 w 1896"/>
                  <a:gd name="T5" fmla="*/ 1905 h 1905"/>
                  <a:gd name="T6" fmla="*/ 0 w 1896"/>
                  <a:gd name="T7" fmla="*/ 1398 h 1905"/>
                  <a:gd name="T8" fmla="*/ 1391 w 1896"/>
                  <a:gd name="T9" fmla="*/ 0 h 1905"/>
                </a:gdLst>
                <a:ahLst/>
                <a:cxnLst>
                  <a:cxn ang="0">
                    <a:pos x="T0" y="T1"/>
                  </a:cxn>
                  <a:cxn ang="0">
                    <a:pos x="T2" y="T3"/>
                  </a:cxn>
                  <a:cxn ang="0">
                    <a:pos x="T4" y="T5"/>
                  </a:cxn>
                  <a:cxn ang="0">
                    <a:pos x="T6" y="T7"/>
                  </a:cxn>
                  <a:cxn ang="0">
                    <a:pos x="T8" y="T9"/>
                  </a:cxn>
                </a:cxnLst>
                <a:rect l="0" t="0" r="r" b="b"/>
                <a:pathLst>
                  <a:path w="1896" h="1905">
                    <a:moveTo>
                      <a:pt x="1391" y="0"/>
                    </a:moveTo>
                    <a:lnTo>
                      <a:pt x="1896" y="508"/>
                    </a:lnTo>
                    <a:lnTo>
                      <a:pt x="506" y="1905"/>
                    </a:lnTo>
                    <a:lnTo>
                      <a:pt x="0" y="1398"/>
                    </a:lnTo>
                    <a:lnTo>
                      <a:pt x="1391" y="0"/>
                    </a:lnTo>
                    <a:close/>
                  </a:path>
                </a:pathLst>
              </a:custGeom>
              <a:solidFill>
                <a:srgbClr val="006600"/>
              </a:solidFill>
              <a:ln w="0">
                <a:solidFill>
                  <a:srgbClr val="006600"/>
                </a:solidFill>
                <a:prstDash val="solid"/>
                <a:round/>
                <a:headEnd/>
                <a:tailEnd/>
              </a:ln>
            </p:spPr>
            <p:txBody>
              <a:bodyPr vert="horz" wrap="square" lIns="91440" tIns="45720" rIns="91440" bIns="45720" numCol="1" anchor="t" anchorCtr="0" compatLnSpc="1">
                <a:prstTxWarp prst="textNoShape">
                  <a:avLst/>
                </a:prstTxWarp>
              </a:bodyPr>
              <a:lstStyle/>
              <a:p>
                <a:endParaRPr lang="ru-RU">
                  <a:solidFill>
                    <a:srgbClr val="0F6FC6"/>
                  </a:solidFill>
                </a:endParaRPr>
              </a:p>
            </p:txBody>
          </p:sp>
          <p:sp>
            <p:nvSpPr>
              <p:cNvPr id="78" name="Freeform 66">
                <a:extLst>
                  <a:ext uri="{FF2B5EF4-FFF2-40B4-BE49-F238E27FC236}">
                    <a16:creationId xmlns:a16="http://schemas.microsoft.com/office/drawing/2014/main" id="{D7741258-C3AD-4133-9E58-9EC16590AEFB}"/>
                  </a:ext>
                </a:extLst>
              </p:cNvPr>
              <p:cNvSpPr>
                <a:spLocks/>
              </p:cNvSpPr>
              <p:nvPr/>
            </p:nvSpPr>
            <p:spPr bwMode="auto">
              <a:xfrm>
                <a:off x="6424613" y="4719638"/>
                <a:ext cx="485775" cy="488950"/>
              </a:xfrm>
              <a:custGeom>
                <a:avLst/>
                <a:gdLst>
                  <a:gd name="T0" fmla="*/ 108 w 613"/>
                  <a:gd name="T1" fmla="*/ 0 h 615"/>
                  <a:gd name="T2" fmla="*/ 613 w 613"/>
                  <a:gd name="T3" fmla="*/ 507 h 615"/>
                  <a:gd name="T4" fmla="*/ 0 w 613"/>
                  <a:gd name="T5" fmla="*/ 615 h 615"/>
                  <a:gd name="T6" fmla="*/ 108 w 613"/>
                  <a:gd name="T7" fmla="*/ 0 h 615"/>
                </a:gdLst>
                <a:ahLst/>
                <a:cxnLst>
                  <a:cxn ang="0">
                    <a:pos x="T0" y="T1"/>
                  </a:cxn>
                  <a:cxn ang="0">
                    <a:pos x="T2" y="T3"/>
                  </a:cxn>
                  <a:cxn ang="0">
                    <a:pos x="T4" y="T5"/>
                  </a:cxn>
                  <a:cxn ang="0">
                    <a:pos x="T6" y="T7"/>
                  </a:cxn>
                </a:cxnLst>
                <a:rect l="0" t="0" r="r" b="b"/>
                <a:pathLst>
                  <a:path w="613" h="615">
                    <a:moveTo>
                      <a:pt x="108" y="0"/>
                    </a:moveTo>
                    <a:lnTo>
                      <a:pt x="613" y="507"/>
                    </a:lnTo>
                    <a:lnTo>
                      <a:pt x="0" y="615"/>
                    </a:lnTo>
                    <a:lnTo>
                      <a:pt x="108" y="0"/>
                    </a:lnTo>
                    <a:close/>
                  </a:path>
                </a:pathLst>
              </a:custGeom>
              <a:solidFill>
                <a:srgbClr val="006600"/>
              </a:solidFill>
              <a:ln w="0">
                <a:solidFill>
                  <a:srgbClr val="006600"/>
                </a:solidFill>
                <a:prstDash val="solid"/>
                <a:round/>
                <a:headEnd/>
                <a:tailEnd/>
              </a:ln>
            </p:spPr>
            <p:txBody>
              <a:bodyPr vert="horz" wrap="square" lIns="91440" tIns="45720" rIns="91440" bIns="45720" numCol="1" anchor="t" anchorCtr="0" compatLnSpc="1">
                <a:prstTxWarp prst="textNoShape">
                  <a:avLst/>
                </a:prstTxWarp>
              </a:bodyPr>
              <a:lstStyle/>
              <a:p>
                <a:endParaRPr lang="ru-RU">
                  <a:solidFill>
                    <a:srgbClr val="0F6FC6"/>
                  </a:solidFill>
                </a:endParaRPr>
              </a:p>
            </p:txBody>
          </p:sp>
          <p:sp>
            <p:nvSpPr>
              <p:cNvPr id="79" name="Freeform 67">
                <a:extLst>
                  <a:ext uri="{FF2B5EF4-FFF2-40B4-BE49-F238E27FC236}">
                    <a16:creationId xmlns:a16="http://schemas.microsoft.com/office/drawing/2014/main" id="{E9311855-3CDB-411D-8016-3604B5EDF86C}"/>
                  </a:ext>
                </a:extLst>
              </p:cNvPr>
              <p:cNvSpPr>
                <a:spLocks/>
              </p:cNvSpPr>
              <p:nvPr/>
            </p:nvSpPr>
            <p:spPr bwMode="auto">
              <a:xfrm>
                <a:off x="5843588" y="3640138"/>
                <a:ext cx="2036762" cy="2049463"/>
              </a:xfrm>
              <a:custGeom>
                <a:avLst/>
                <a:gdLst>
                  <a:gd name="T0" fmla="*/ 213 w 2566"/>
                  <a:gd name="T1" fmla="*/ 0 h 2582"/>
                  <a:gd name="T2" fmla="*/ 2007 w 2566"/>
                  <a:gd name="T3" fmla="*/ 0 h 2582"/>
                  <a:gd name="T4" fmla="*/ 1675 w 2566"/>
                  <a:gd name="T5" fmla="*/ 333 h 2582"/>
                  <a:gd name="T6" fmla="*/ 331 w 2566"/>
                  <a:gd name="T7" fmla="*/ 333 h 2582"/>
                  <a:gd name="T8" fmla="*/ 331 w 2566"/>
                  <a:gd name="T9" fmla="*/ 2250 h 2582"/>
                  <a:gd name="T10" fmla="*/ 2235 w 2566"/>
                  <a:gd name="T11" fmla="*/ 2250 h 2582"/>
                  <a:gd name="T12" fmla="*/ 2235 w 2566"/>
                  <a:gd name="T13" fmla="*/ 1160 h 2582"/>
                  <a:gd name="T14" fmla="*/ 2566 w 2566"/>
                  <a:gd name="T15" fmla="*/ 829 h 2582"/>
                  <a:gd name="T16" fmla="*/ 2566 w 2566"/>
                  <a:gd name="T17" fmla="*/ 2368 h 2582"/>
                  <a:gd name="T18" fmla="*/ 2564 w 2566"/>
                  <a:gd name="T19" fmla="*/ 2402 h 2582"/>
                  <a:gd name="T20" fmla="*/ 2555 w 2566"/>
                  <a:gd name="T21" fmla="*/ 2435 h 2582"/>
                  <a:gd name="T22" fmla="*/ 2542 w 2566"/>
                  <a:gd name="T23" fmla="*/ 2466 h 2582"/>
                  <a:gd name="T24" fmla="*/ 2525 w 2566"/>
                  <a:gd name="T25" fmla="*/ 2495 h 2582"/>
                  <a:gd name="T26" fmla="*/ 2504 w 2566"/>
                  <a:gd name="T27" fmla="*/ 2520 h 2582"/>
                  <a:gd name="T28" fmla="*/ 2478 w 2566"/>
                  <a:gd name="T29" fmla="*/ 2541 h 2582"/>
                  <a:gd name="T30" fmla="*/ 2450 w 2566"/>
                  <a:gd name="T31" fmla="*/ 2558 h 2582"/>
                  <a:gd name="T32" fmla="*/ 2419 w 2566"/>
                  <a:gd name="T33" fmla="*/ 2571 h 2582"/>
                  <a:gd name="T34" fmla="*/ 2386 w 2566"/>
                  <a:gd name="T35" fmla="*/ 2579 h 2582"/>
                  <a:gd name="T36" fmla="*/ 2352 w 2566"/>
                  <a:gd name="T37" fmla="*/ 2582 h 2582"/>
                  <a:gd name="T38" fmla="*/ 213 w 2566"/>
                  <a:gd name="T39" fmla="*/ 2582 h 2582"/>
                  <a:gd name="T40" fmla="*/ 179 w 2566"/>
                  <a:gd name="T41" fmla="*/ 2579 h 2582"/>
                  <a:gd name="T42" fmla="*/ 146 w 2566"/>
                  <a:gd name="T43" fmla="*/ 2571 h 2582"/>
                  <a:gd name="T44" fmla="*/ 116 w 2566"/>
                  <a:gd name="T45" fmla="*/ 2558 h 2582"/>
                  <a:gd name="T46" fmla="*/ 88 w 2566"/>
                  <a:gd name="T47" fmla="*/ 2541 h 2582"/>
                  <a:gd name="T48" fmla="*/ 63 w 2566"/>
                  <a:gd name="T49" fmla="*/ 2520 h 2582"/>
                  <a:gd name="T50" fmla="*/ 41 w 2566"/>
                  <a:gd name="T51" fmla="*/ 2495 h 2582"/>
                  <a:gd name="T52" fmla="*/ 24 w 2566"/>
                  <a:gd name="T53" fmla="*/ 2466 h 2582"/>
                  <a:gd name="T54" fmla="*/ 11 w 2566"/>
                  <a:gd name="T55" fmla="*/ 2435 h 2582"/>
                  <a:gd name="T56" fmla="*/ 3 w 2566"/>
                  <a:gd name="T57" fmla="*/ 2402 h 2582"/>
                  <a:gd name="T58" fmla="*/ 0 w 2566"/>
                  <a:gd name="T59" fmla="*/ 2368 h 2582"/>
                  <a:gd name="T60" fmla="*/ 0 w 2566"/>
                  <a:gd name="T61" fmla="*/ 216 h 2582"/>
                  <a:gd name="T62" fmla="*/ 3 w 2566"/>
                  <a:gd name="T63" fmla="*/ 180 h 2582"/>
                  <a:gd name="T64" fmla="*/ 11 w 2566"/>
                  <a:gd name="T65" fmla="*/ 147 h 2582"/>
                  <a:gd name="T66" fmla="*/ 24 w 2566"/>
                  <a:gd name="T67" fmla="*/ 117 h 2582"/>
                  <a:gd name="T68" fmla="*/ 41 w 2566"/>
                  <a:gd name="T69" fmla="*/ 89 h 2582"/>
                  <a:gd name="T70" fmla="*/ 63 w 2566"/>
                  <a:gd name="T71" fmla="*/ 63 h 2582"/>
                  <a:gd name="T72" fmla="*/ 88 w 2566"/>
                  <a:gd name="T73" fmla="*/ 41 h 2582"/>
                  <a:gd name="T74" fmla="*/ 116 w 2566"/>
                  <a:gd name="T75" fmla="*/ 24 h 2582"/>
                  <a:gd name="T76" fmla="*/ 146 w 2566"/>
                  <a:gd name="T77" fmla="*/ 11 h 2582"/>
                  <a:gd name="T78" fmla="*/ 179 w 2566"/>
                  <a:gd name="T79" fmla="*/ 3 h 2582"/>
                  <a:gd name="T80" fmla="*/ 213 w 2566"/>
                  <a:gd name="T81" fmla="*/ 0 h 2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66" h="2582">
                    <a:moveTo>
                      <a:pt x="213" y="0"/>
                    </a:moveTo>
                    <a:lnTo>
                      <a:pt x="2007" y="0"/>
                    </a:lnTo>
                    <a:lnTo>
                      <a:pt x="1675" y="333"/>
                    </a:lnTo>
                    <a:lnTo>
                      <a:pt x="331" y="333"/>
                    </a:lnTo>
                    <a:lnTo>
                      <a:pt x="331" y="2250"/>
                    </a:lnTo>
                    <a:lnTo>
                      <a:pt x="2235" y="2250"/>
                    </a:lnTo>
                    <a:lnTo>
                      <a:pt x="2235" y="1160"/>
                    </a:lnTo>
                    <a:lnTo>
                      <a:pt x="2566" y="829"/>
                    </a:lnTo>
                    <a:lnTo>
                      <a:pt x="2566" y="2368"/>
                    </a:lnTo>
                    <a:lnTo>
                      <a:pt x="2564" y="2402"/>
                    </a:lnTo>
                    <a:lnTo>
                      <a:pt x="2555" y="2435"/>
                    </a:lnTo>
                    <a:lnTo>
                      <a:pt x="2542" y="2466"/>
                    </a:lnTo>
                    <a:lnTo>
                      <a:pt x="2525" y="2495"/>
                    </a:lnTo>
                    <a:lnTo>
                      <a:pt x="2504" y="2520"/>
                    </a:lnTo>
                    <a:lnTo>
                      <a:pt x="2478" y="2541"/>
                    </a:lnTo>
                    <a:lnTo>
                      <a:pt x="2450" y="2558"/>
                    </a:lnTo>
                    <a:lnTo>
                      <a:pt x="2419" y="2571"/>
                    </a:lnTo>
                    <a:lnTo>
                      <a:pt x="2386" y="2579"/>
                    </a:lnTo>
                    <a:lnTo>
                      <a:pt x="2352" y="2582"/>
                    </a:lnTo>
                    <a:lnTo>
                      <a:pt x="213" y="2582"/>
                    </a:lnTo>
                    <a:lnTo>
                      <a:pt x="179" y="2579"/>
                    </a:lnTo>
                    <a:lnTo>
                      <a:pt x="146" y="2571"/>
                    </a:lnTo>
                    <a:lnTo>
                      <a:pt x="116" y="2558"/>
                    </a:lnTo>
                    <a:lnTo>
                      <a:pt x="88" y="2541"/>
                    </a:lnTo>
                    <a:lnTo>
                      <a:pt x="63" y="2520"/>
                    </a:lnTo>
                    <a:lnTo>
                      <a:pt x="41" y="2495"/>
                    </a:lnTo>
                    <a:lnTo>
                      <a:pt x="24" y="2466"/>
                    </a:lnTo>
                    <a:lnTo>
                      <a:pt x="11" y="2435"/>
                    </a:lnTo>
                    <a:lnTo>
                      <a:pt x="3" y="2402"/>
                    </a:lnTo>
                    <a:lnTo>
                      <a:pt x="0" y="2368"/>
                    </a:lnTo>
                    <a:lnTo>
                      <a:pt x="0" y="216"/>
                    </a:lnTo>
                    <a:lnTo>
                      <a:pt x="3" y="180"/>
                    </a:lnTo>
                    <a:lnTo>
                      <a:pt x="11" y="147"/>
                    </a:lnTo>
                    <a:lnTo>
                      <a:pt x="24" y="117"/>
                    </a:lnTo>
                    <a:lnTo>
                      <a:pt x="41" y="89"/>
                    </a:lnTo>
                    <a:lnTo>
                      <a:pt x="63" y="63"/>
                    </a:lnTo>
                    <a:lnTo>
                      <a:pt x="88" y="41"/>
                    </a:lnTo>
                    <a:lnTo>
                      <a:pt x="116" y="24"/>
                    </a:lnTo>
                    <a:lnTo>
                      <a:pt x="146" y="11"/>
                    </a:lnTo>
                    <a:lnTo>
                      <a:pt x="179" y="3"/>
                    </a:lnTo>
                    <a:lnTo>
                      <a:pt x="213" y="0"/>
                    </a:lnTo>
                    <a:close/>
                  </a:path>
                </a:pathLst>
              </a:custGeom>
              <a:solidFill>
                <a:srgbClr val="006600"/>
              </a:solidFill>
              <a:ln w="0">
                <a:solidFill>
                  <a:srgbClr val="006600"/>
                </a:solidFill>
                <a:prstDash val="solid"/>
                <a:round/>
                <a:headEnd/>
                <a:tailEnd/>
              </a:ln>
            </p:spPr>
            <p:txBody>
              <a:bodyPr vert="horz" wrap="square" lIns="91440" tIns="45720" rIns="91440" bIns="45720" numCol="1" anchor="t" anchorCtr="0" compatLnSpc="1">
                <a:prstTxWarp prst="textNoShape">
                  <a:avLst/>
                </a:prstTxWarp>
              </a:bodyPr>
              <a:lstStyle/>
              <a:p>
                <a:endParaRPr lang="ru-RU">
                  <a:solidFill>
                    <a:srgbClr val="0F6FC6"/>
                  </a:solidFill>
                </a:endParaRPr>
              </a:p>
            </p:txBody>
          </p:sp>
        </p:grpSp>
        <p:grpSp>
          <p:nvGrpSpPr>
            <p:cNvPr id="69" name="Группа 74">
              <a:extLst>
                <a:ext uri="{FF2B5EF4-FFF2-40B4-BE49-F238E27FC236}">
                  <a16:creationId xmlns:a16="http://schemas.microsoft.com/office/drawing/2014/main" id="{19F425B6-4FE5-45CD-BD85-BB5538B92003}"/>
                </a:ext>
              </a:extLst>
            </p:cNvPr>
            <p:cNvGrpSpPr/>
            <p:nvPr/>
          </p:nvGrpSpPr>
          <p:grpSpPr>
            <a:xfrm>
              <a:off x="710190" y="1575780"/>
              <a:ext cx="711368" cy="686247"/>
              <a:chOff x="-2860708" y="4513723"/>
              <a:chExt cx="2562225" cy="2471741"/>
            </a:xfrm>
            <a:solidFill>
              <a:schemeClr val="bg2">
                <a:lumMod val="25000"/>
                <a:alpha val="13000"/>
              </a:schemeClr>
            </a:solidFill>
          </p:grpSpPr>
          <p:sp>
            <p:nvSpPr>
              <p:cNvPr id="72" name="Freeform 64">
                <a:extLst>
                  <a:ext uri="{FF2B5EF4-FFF2-40B4-BE49-F238E27FC236}">
                    <a16:creationId xmlns:a16="http://schemas.microsoft.com/office/drawing/2014/main" id="{3AF64E5D-DAC3-455F-B5B5-44A9E8E2B541}"/>
                  </a:ext>
                </a:extLst>
              </p:cNvPr>
              <p:cNvSpPr>
                <a:spLocks/>
              </p:cNvSpPr>
              <p:nvPr/>
            </p:nvSpPr>
            <p:spPr bwMode="auto">
              <a:xfrm>
                <a:off x="-917608" y="4513723"/>
                <a:ext cx="619125" cy="622301"/>
              </a:xfrm>
              <a:custGeom>
                <a:avLst/>
                <a:gdLst>
                  <a:gd name="T0" fmla="*/ 340 w 781"/>
                  <a:gd name="T1" fmla="*/ 0 h 785"/>
                  <a:gd name="T2" fmla="*/ 340 w 781"/>
                  <a:gd name="T3" fmla="*/ 0 h 785"/>
                  <a:gd name="T4" fmla="*/ 363 w 781"/>
                  <a:gd name="T5" fmla="*/ 2 h 785"/>
                  <a:gd name="T6" fmla="*/ 386 w 781"/>
                  <a:gd name="T7" fmla="*/ 7 h 785"/>
                  <a:gd name="T8" fmla="*/ 408 w 781"/>
                  <a:gd name="T9" fmla="*/ 17 h 785"/>
                  <a:gd name="T10" fmla="*/ 429 w 781"/>
                  <a:gd name="T11" fmla="*/ 30 h 785"/>
                  <a:gd name="T12" fmla="*/ 448 w 781"/>
                  <a:gd name="T13" fmla="*/ 46 h 785"/>
                  <a:gd name="T14" fmla="*/ 737 w 781"/>
                  <a:gd name="T15" fmla="*/ 336 h 785"/>
                  <a:gd name="T16" fmla="*/ 755 w 781"/>
                  <a:gd name="T17" fmla="*/ 357 h 785"/>
                  <a:gd name="T18" fmla="*/ 768 w 781"/>
                  <a:gd name="T19" fmla="*/ 381 h 785"/>
                  <a:gd name="T20" fmla="*/ 777 w 781"/>
                  <a:gd name="T21" fmla="*/ 406 h 785"/>
                  <a:gd name="T22" fmla="*/ 781 w 781"/>
                  <a:gd name="T23" fmla="*/ 431 h 785"/>
                  <a:gd name="T24" fmla="*/ 781 w 781"/>
                  <a:gd name="T25" fmla="*/ 457 h 785"/>
                  <a:gd name="T26" fmla="*/ 777 w 781"/>
                  <a:gd name="T27" fmla="*/ 483 h 785"/>
                  <a:gd name="T28" fmla="*/ 768 w 781"/>
                  <a:gd name="T29" fmla="*/ 509 h 785"/>
                  <a:gd name="T30" fmla="*/ 755 w 781"/>
                  <a:gd name="T31" fmla="*/ 532 h 785"/>
                  <a:gd name="T32" fmla="*/ 737 w 781"/>
                  <a:gd name="T33" fmla="*/ 553 h 785"/>
                  <a:gd name="T34" fmla="*/ 505 w 781"/>
                  <a:gd name="T35" fmla="*/ 785 h 785"/>
                  <a:gd name="T36" fmla="*/ 0 w 781"/>
                  <a:gd name="T37" fmla="*/ 278 h 785"/>
                  <a:gd name="T38" fmla="*/ 232 w 781"/>
                  <a:gd name="T39" fmla="*/ 45 h 785"/>
                  <a:gd name="T40" fmla="*/ 251 w 781"/>
                  <a:gd name="T41" fmla="*/ 29 h 785"/>
                  <a:gd name="T42" fmla="*/ 271 w 781"/>
                  <a:gd name="T43" fmla="*/ 17 h 785"/>
                  <a:gd name="T44" fmla="*/ 293 w 781"/>
                  <a:gd name="T45" fmla="*/ 7 h 785"/>
                  <a:gd name="T46" fmla="*/ 316 w 781"/>
                  <a:gd name="T47" fmla="*/ 2 h 785"/>
                  <a:gd name="T48" fmla="*/ 340 w 781"/>
                  <a:gd name="T49" fmla="*/ 0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1" h="785">
                    <a:moveTo>
                      <a:pt x="340" y="0"/>
                    </a:moveTo>
                    <a:lnTo>
                      <a:pt x="340" y="0"/>
                    </a:lnTo>
                    <a:lnTo>
                      <a:pt x="363" y="2"/>
                    </a:lnTo>
                    <a:lnTo>
                      <a:pt x="386" y="7"/>
                    </a:lnTo>
                    <a:lnTo>
                      <a:pt x="408" y="17"/>
                    </a:lnTo>
                    <a:lnTo>
                      <a:pt x="429" y="30"/>
                    </a:lnTo>
                    <a:lnTo>
                      <a:pt x="448" y="46"/>
                    </a:lnTo>
                    <a:lnTo>
                      <a:pt x="737" y="336"/>
                    </a:lnTo>
                    <a:lnTo>
                      <a:pt x="755" y="357"/>
                    </a:lnTo>
                    <a:lnTo>
                      <a:pt x="768" y="381"/>
                    </a:lnTo>
                    <a:lnTo>
                      <a:pt x="777" y="406"/>
                    </a:lnTo>
                    <a:lnTo>
                      <a:pt x="781" y="431"/>
                    </a:lnTo>
                    <a:lnTo>
                      <a:pt x="781" y="457"/>
                    </a:lnTo>
                    <a:lnTo>
                      <a:pt x="777" y="483"/>
                    </a:lnTo>
                    <a:lnTo>
                      <a:pt x="768" y="509"/>
                    </a:lnTo>
                    <a:lnTo>
                      <a:pt x="755" y="532"/>
                    </a:lnTo>
                    <a:lnTo>
                      <a:pt x="737" y="553"/>
                    </a:lnTo>
                    <a:lnTo>
                      <a:pt x="505" y="785"/>
                    </a:lnTo>
                    <a:lnTo>
                      <a:pt x="0" y="278"/>
                    </a:lnTo>
                    <a:lnTo>
                      <a:pt x="232" y="45"/>
                    </a:lnTo>
                    <a:lnTo>
                      <a:pt x="251" y="29"/>
                    </a:lnTo>
                    <a:lnTo>
                      <a:pt x="271" y="17"/>
                    </a:lnTo>
                    <a:lnTo>
                      <a:pt x="293" y="7"/>
                    </a:lnTo>
                    <a:lnTo>
                      <a:pt x="316" y="2"/>
                    </a:lnTo>
                    <a:lnTo>
                      <a:pt x="3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3" name="Freeform 65">
                <a:extLst>
                  <a:ext uri="{FF2B5EF4-FFF2-40B4-BE49-F238E27FC236}">
                    <a16:creationId xmlns:a16="http://schemas.microsoft.com/office/drawing/2014/main" id="{CA3B94D6-CB61-47AD-AE89-817D8D140EFF}"/>
                  </a:ext>
                </a:extLst>
              </p:cNvPr>
              <p:cNvSpPr>
                <a:spLocks/>
              </p:cNvSpPr>
              <p:nvPr/>
            </p:nvSpPr>
            <p:spPr bwMode="auto">
              <a:xfrm>
                <a:off x="-2108232" y="4818527"/>
                <a:ext cx="1504952" cy="1512889"/>
              </a:xfrm>
              <a:custGeom>
                <a:avLst/>
                <a:gdLst>
                  <a:gd name="T0" fmla="*/ 1391 w 1896"/>
                  <a:gd name="T1" fmla="*/ 0 h 1905"/>
                  <a:gd name="T2" fmla="*/ 1896 w 1896"/>
                  <a:gd name="T3" fmla="*/ 508 h 1905"/>
                  <a:gd name="T4" fmla="*/ 506 w 1896"/>
                  <a:gd name="T5" fmla="*/ 1905 h 1905"/>
                  <a:gd name="T6" fmla="*/ 0 w 1896"/>
                  <a:gd name="T7" fmla="*/ 1398 h 1905"/>
                  <a:gd name="T8" fmla="*/ 1391 w 1896"/>
                  <a:gd name="T9" fmla="*/ 0 h 1905"/>
                </a:gdLst>
                <a:ahLst/>
                <a:cxnLst>
                  <a:cxn ang="0">
                    <a:pos x="T0" y="T1"/>
                  </a:cxn>
                  <a:cxn ang="0">
                    <a:pos x="T2" y="T3"/>
                  </a:cxn>
                  <a:cxn ang="0">
                    <a:pos x="T4" y="T5"/>
                  </a:cxn>
                  <a:cxn ang="0">
                    <a:pos x="T6" y="T7"/>
                  </a:cxn>
                  <a:cxn ang="0">
                    <a:pos x="T8" y="T9"/>
                  </a:cxn>
                </a:cxnLst>
                <a:rect l="0" t="0" r="r" b="b"/>
                <a:pathLst>
                  <a:path w="1896" h="1905">
                    <a:moveTo>
                      <a:pt x="1391" y="0"/>
                    </a:moveTo>
                    <a:lnTo>
                      <a:pt x="1896" y="508"/>
                    </a:lnTo>
                    <a:lnTo>
                      <a:pt x="506" y="1905"/>
                    </a:lnTo>
                    <a:lnTo>
                      <a:pt x="0" y="1398"/>
                    </a:lnTo>
                    <a:lnTo>
                      <a:pt x="13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4" name="Freeform 66">
                <a:extLst>
                  <a:ext uri="{FF2B5EF4-FFF2-40B4-BE49-F238E27FC236}">
                    <a16:creationId xmlns:a16="http://schemas.microsoft.com/office/drawing/2014/main" id="{37C64373-77F5-4FDC-9D22-4BB9583D187E}"/>
                  </a:ext>
                </a:extLst>
              </p:cNvPr>
              <p:cNvSpPr>
                <a:spLocks/>
              </p:cNvSpPr>
              <p:nvPr/>
            </p:nvSpPr>
            <p:spPr bwMode="auto">
              <a:xfrm>
                <a:off x="-2284070" y="6029209"/>
                <a:ext cx="485775" cy="488951"/>
              </a:xfrm>
              <a:custGeom>
                <a:avLst/>
                <a:gdLst>
                  <a:gd name="T0" fmla="*/ 108 w 613"/>
                  <a:gd name="T1" fmla="*/ 0 h 615"/>
                  <a:gd name="T2" fmla="*/ 613 w 613"/>
                  <a:gd name="T3" fmla="*/ 507 h 615"/>
                  <a:gd name="T4" fmla="*/ 0 w 613"/>
                  <a:gd name="T5" fmla="*/ 615 h 615"/>
                  <a:gd name="T6" fmla="*/ 108 w 613"/>
                  <a:gd name="T7" fmla="*/ 0 h 615"/>
                </a:gdLst>
                <a:ahLst/>
                <a:cxnLst>
                  <a:cxn ang="0">
                    <a:pos x="T0" y="T1"/>
                  </a:cxn>
                  <a:cxn ang="0">
                    <a:pos x="T2" y="T3"/>
                  </a:cxn>
                  <a:cxn ang="0">
                    <a:pos x="T4" y="T5"/>
                  </a:cxn>
                  <a:cxn ang="0">
                    <a:pos x="T6" y="T7"/>
                  </a:cxn>
                </a:cxnLst>
                <a:rect l="0" t="0" r="r" b="b"/>
                <a:pathLst>
                  <a:path w="613" h="615">
                    <a:moveTo>
                      <a:pt x="108" y="0"/>
                    </a:moveTo>
                    <a:lnTo>
                      <a:pt x="613" y="507"/>
                    </a:lnTo>
                    <a:lnTo>
                      <a:pt x="0" y="615"/>
                    </a:lnTo>
                    <a:lnTo>
                      <a:pt x="1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5" name="Freeform 67">
                <a:extLst>
                  <a:ext uri="{FF2B5EF4-FFF2-40B4-BE49-F238E27FC236}">
                    <a16:creationId xmlns:a16="http://schemas.microsoft.com/office/drawing/2014/main" id="{6EA4061F-3614-4343-A733-51932DBDB4C3}"/>
                  </a:ext>
                </a:extLst>
              </p:cNvPr>
              <p:cNvSpPr>
                <a:spLocks/>
              </p:cNvSpPr>
              <p:nvPr/>
            </p:nvSpPr>
            <p:spPr bwMode="auto">
              <a:xfrm>
                <a:off x="-2860708" y="4936001"/>
                <a:ext cx="2036762" cy="2049463"/>
              </a:xfrm>
              <a:custGeom>
                <a:avLst/>
                <a:gdLst>
                  <a:gd name="T0" fmla="*/ 213 w 2566"/>
                  <a:gd name="T1" fmla="*/ 0 h 2582"/>
                  <a:gd name="T2" fmla="*/ 2007 w 2566"/>
                  <a:gd name="T3" fmla="*/ 0 h 2582"/>
                  <a:gd name="T4" fmla="*/ 1675 w 2566"/>
                  <a:gd name="T5" fmla="*/ 333 h 2582"/>
                  <a:gd name="T6" fmla="*/ 331 w 2566"/>
                  <a:gd name="T7" fmla="*/ 333 h 2582"/>
                  <a:gd name="T8" fmla="*/ 331 w 2566"/>
                  <a:gd name="T9" fmla="*/ 2250 h 2582"/>
                  <a:gd name="T10" fmla="*/ 2235 w 2566"/>
                  <a:gd name="T11" fmla="*/ 2250 h 2582"/>
                  <a:gd name="T12" fmla="*/ 2235 w 2566"/>
                  <a:gd name="T13" fmla="*/ 1160 h 2582"/>
                  <a:gd name="T14" fmla="*/ 2566 w 2566"/>
                  <a:gd name="T15" fmla="*/ 829 h 2582"/>
                  <a:gd name="T16" fmla="*/ 2566 w 2566"/>
                  <a:gd name="T17" fmla="*/ 2368 h 2582"/>
                  <a:gd name="T18" fmla="*/ 2564 w 2566"/>
                  <a:gd name="T19" fmla="*/ 2402 h 2582"/>
                  <a:gd name="T20" fmla="*/ 2555 w 2566"/>
                  <a:gd name="T21" fmla="*/ 2435 h 2582"/>
                  <a:gd name="T22" fmla="*/ 2542 w 2566"/>
                  <a:gd name="T23" fmla="*/ 2466 h 2582"/>
                  <a:gd name="T24" fmla="*/ 2525 w 2566"/>
                  <a:gd name="T25" fmla="*/ 2495 h 2582"/>
                  <a:gd name="T26" fmla="*/ 2504 w 2566"/>
                  <a:gd name="T27" fmla="*/ 2520 h 2582"/>
                  <a:gd name="T28" fmla="*/ 2478 w 2566"/>
                  <a:gd name="T29" fmla="*/ 2541 h 2582"/>
                  <a:gd name="T30" fmla="*/ 2450 w 2566"/>
                  <a:gd name="T31" fmla="*/ 2558 h 2582"/>
                  <a:gd name="T32" fmla="*/ 2419 w 2566"/>
                  <a:gd name="T33" fmla="*/ 2571 h 2582"/>
                  <a:gd name="T34" fmla="*/ 2386 w 2566"/>
                  <a:gd name="T35" fmla="*/ 2579 h 2582"/>
                  <a:gd name="T36" fmla="*/ 2352 w 2566"/>
                  <a:gd name="T37" fmla="*/ 2582 h 2582"/>
                  <a:gd name="T38" fmla="*/ 213 w 2566"/>
                  <a:gd name="T39" fmla="*/ 2582 h 2582"/>
                  <a:gd name="T40" fmla="*/ 179 w 2566"/>
                  <a:gd name="T41" fmla="*/ 2579 h 2582"/>
                  <a:gd name="T42" fmla="*/ 146 w 2566"/>
                  <a:gd name="T43" fmla="*/ 2571 h 2582"/>
                  <a:gd name="T44" fmla="*/ 116 w 2566"/>
                  <a:gd name="T45" fmla="*/ 2558 h 2582"/>
                  <a:gd name="T46" fmla="*/ 88 w 2566"/>
                  <a:gd name="T47" fmla="*/ 2541 h 2582"/>
                  <a:gd name="T48" fmla="*/ 63 w 2566"/>
                  <a:gd name="T49" fmla="*/ 2520 h 2582"/>
                  <a:gd name="T50" fmla="*/ 41 w 2566"/>
                  <a:gd name="T51" fmla="*/ 2495 h 2582"/>
                  <a:gd name="T52" fmla="*/ 24 w 2566"/>
                  <a:gd name="T53" fmla="*/ 2466 h 2582"/>
                  <a:gd name="T54" fmla="*/ 11 w 2566"/>
                  <a:gd name="T55" fmla="*/ 2435 h 2582"/>
                  <a:gd name="T56" fmla="*/ 3 w 2566"/>
                  <a:gd name="T57" fmla="*/ 2402 h 2582"/>
                  <a:gd name="T58" fmla="*/ 0 w 2566"/>
                  <a:gd name="T59" fmla="*/ 2368 h 2582"/>
                  <a:gd name="T60" fmla="*/ 0 w 2566"/>
                  <a:gd name="T61" fmla="*/ 216 h 2582"/>
                  <a:gd name="T62" fmla="*/ 3 w 2566"/>
                  <a:gd name="T63" fmla="*/ 180 h 2582"/>
                  <a:gd name="T64" fmla="*/ 11 w 2566"/>
                  <a:gd name="T65" fmla="*/ 147 h 2582"/>
                  <a:gd name="T66" fmla="*/ 24 w 2566"/>
                  <a:gd name="T67" fmla="*/ 117 h 2582"/>
                  <a:gd name="T68" fmla="*/ 41 w 2566"/>
                  <a:gd name="T69" fmla="*/ 89 h 2582"/>
                  <a:gd name="T70" fmla="*/ 63 w 2566"/>
                  <a:gd name="T71" fmla="*/ 63 h 2582"/>
                  <a:gd name="T72" fmla="*/ 88 w 2566"/>
                  <a:gd name="T73" fmla="*/ 41 h 2582"/>
                  <a:gd name="T74" fmla="*/ 116 w 2566"/>
                  <a:gd name="T75" fmla="*/ 24 h 2582"/>
                  <a:gd name="T76" fmla="*/ 146 w 2566"/>
                  <a:gd name="T77" fmla="*/ 11 h 2582"/>
                  <a:gd name="T78" fmla="*/ 179 w 2566"/>
                  <a:gd name="T79" fmla="*/ 3 h 2582"/>
                  <a:gd name="T80" fmla="*/ 213 w 2566"/>
                  <a:gd name="T81" fmla="*/ 0 h 2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66" h="2582">
                    <a:moveTo>
                      <a:pt x="213" y="0"/>
                    </a:moveTo>
                    <a:lnTo>
                      <a:pt x="2007" y="0"/>
                    </a:lnTo>
                    <a:lnTo>
                      <a:pt x="1675" y="333"/>
                    </a:lnTo>
                    <a:lnTo>
                      <a:pt x="331" y="333"/>
                    </a:lnTo>
                    <a:lnTo>
                      <a:pt x="331" y="2250"/>
                    </a:lnTo>
                    <a:lnTo>
                      <a:pt x="2235" y="2250"/>
                    </a:lnTo>
                    <a:lnTo>
                      <a:pt x="2235" y="1160"/>
                    </a:lnTo>
                    <a:lnTo>
                      <a:pt x="2566" y="829"/>
                    </a:lnTo>
                    <a:lnTo>
                      <a:pt x="2566" y="2368"/>
                    </a:lnTo>
                    <a:lnTo>
                      <a:pt x="2564" y="2402"/>
                    </a:lnTo>
                    <a:lnTo>
                      <a:pt x="2555" y="2435"/>
                    </a:lnTo>
                    <a:lnTo>
                      <a:pt x="2542" y="2466"/>
                    </a:lnTo>
                    <a:lnTo>
                      <a:pt x="2525" y="2495"/>
                    </a:lnTo>
                    <a:lnTo>
                      <a:pt x="2504" y="2520"/>
                    </a:lnTo>
                    <a:lnTo>
                      <a:pt x="2478" y="2541"/>
                    </a:lnTo>
                    <a:lnTo>
                      <a:pt x="2450" y="2558"/>
                    </a:lnTo>
                    <a:lnTo>
                      <a:pt x="2419" y="2571"/>
                    </a:lnTo>
                    <a:lnTo>
                      <a:pt x="2386" y="2579"/>
                    </a:lnTo>
                    <a:lnTo>
                      <a:pt x="2352" y="2582"/>
                    </a:lnTo>
                    <a:lnTo>
                      <a:pt x="213" y="2582"/>
                    </a:lnTo>
                    <a:lnTo>
                      <a:pt x="179" y="2579"/>
                    </a:lnTo>
                    <a:lnTo>
                      <a:pt x="146" y="2571"/>
                    </a:lnTo>
                    <a:lnTo>
                      <a:pt x="116" y="2558"/>
                    </a:lnTo>
                    <a:lnTo>
                      <a:pt x="88" y="2541"/>
                    </a:lnTo>
                    <a:lnTo>
                      <a:pt x="63" y="2520"/>
                    </a:lnTo>
                    <a:lnTo>
                      <a:pt x="41" y="2495"/>
                    </a:lnTo>
                    <a:lnTo>
                      <a:pt x="24" y="2466"/>
                    </a:lnTo>
                    <a:lnTo>
                      <a:pt x="11" y="2435"/>
                    </a:lnTo>
                    <a:lnTo>
                      <a:pt x="3" y="2402"/>
                    </a:lnTo>
                    <a:lnTo>
                      <a:pt x="0" y="2368"/>
                    </a:lnTo>
                    <a:lnTo>
                      <a:pt x="0" y="216"/>
                    </a:lnTo>
                    <a:lnTo>
                      <a:pt x="3" y="180"/>
                    </a:lnTo>
                    <a:lnTo>
                      <a:pt x="11" y="147"/>
                    </a:lnTo>
                    <a:lnTo>
                      <a:pt x="24" y="117"/>
                    </a:lnTo>
                    <a:lnTo>
                      <a:pt x="41" y="89"/>
                    </a:lnTo>
                    <a:lnTo>
                      <a:pt x="63" y="63"/>
                    </a:lnTo>
                    <a:lnTo>
                      <a:pt x="88" y="41"/>
                    </a:lnTo>
                    <a:lnTo>
                      <a:pt x="116" y="24"/>
                    </a:lnTo>
                    <a:lnTo>
                      <a:pt x="146" y="11"/>
                    </a:lnTo>
                    <a:lnTo>
                      <a:pt x="179" y="3"/>
                    </a:lnTo>
                    <a:lnTo>
                      <a:pt x="2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70" name="TextBox 84">
              <a:extLst>
                <a:ext uri="{FF2B5EF4-FFF2-40B4-BE49-F238E27FC236}">
                  <a16:creationId xmlns:a16="http://schemas.microsoft.com/office/drawing/2014/main" id="{71E60EEF-81CB-4B7C-BF21-6DCC04B26A97}"/>
                </a:ext>
              </a:extLst>
            </p:cNvPr>
            <p:cNvSpPr txBox="1"/>
            <p:nvPr/>
          </p:nvSpPr>
          <p:spPr>
            <a:xfrm>
              <a:off x="1447570" y="1166940"/>
              <a:ext cx="1846659" cy="369332"/>
            </a:xfrm>
            <a:prstGeom prst="rect">
              <a:avLst/>
            </a:prstGeom>
            <a:noFill/>
          </p:spPr>
          <p:txBody>
            <a:bodyPr wrap="none" lIns="0" tIns="0" rIns="0" bIns="0" rtlCol="0">
              <a:spAutoFit/>
            </a:bodyPr>
            <a:lstStyle/>
            <a:p>
              <a:pPr algn="ctr"/>
              <a:r>
                <a:rPr lang="zh-TW" altLang="en-US" sz="2400" b="1" dirty="0">
                  <a:solidFill>
                    <a:srgbClr val="006600"/>
                  </a:solidFill>
                  <a:latin typeface="Open Sans Semibold" panose="020B0706030804020204" pitchFamily="34" charset="0"/>
                  <a:ea typeface="Open Sans Semibold" panose="020B0706030804020204" pitchFamily="34" charset="0"/>
                  <a:cs typeface="Open Sans Semibold" panose="020B0706030804020204" pitchFamily="34" charset="0"/>
                </a:rPr>
                <a:t>班級共讀書箱</a:t>
              </a:r>
              <a:endParaRPr lang="en-US" sz="2400" b="1" dirty="0">
                <a:solidFill>
                  <a:srgbClr val="00660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1" name="TextBox 85">
              <a:extLst>
                <a:ext uri="{FF2B5EF4-FFF2-40B4-BE49-F238E27FC236}">
                  <a16:creationId xmlns:a16="http://schemas.microsoft.com/office/drawing/2014/main" id="{F107E9A9-451C-4C65-834D-F9BF11D50168}"/>
                </a:ext>
              </a:extLst>
            </p:cNvPr>
            <p:cNvSpPr txBox="1"/>
            <p:nvPr/>
          </p:nvSpPr>
          <p:spPr>
            <a:xfrm flipH="1">
              <a:off x="1229770" y="1626711"/>
              <a:ext cx="2375570" cy="895438"/>
            </a:xfrm>
            <a:prstGeom prst="rect">
              <a:avLst/>
            </a:prstGeom>
            <a:noFill/>
          </p:spPr>
          <p:txBody>
            <a:bodyPr wrap="square" lIns="0" tIns="0" rIns="0" bIns="0" rtlCol="0">
              <a:spAutoFit/>
            </a:bodyPr>
            <a:lstStyle/>
            <a:p>
              <a:pPr algn="ctr">
                <a:lnSpc>
                  <a:spcPct val="125000"/>
                </a:lnSpc>
              </a:pPr>
              <a:r>
                <a:rPr lang="zh-TW" altLang="en-US" sz="1600" b="1" dirty="0">
                  <a:latin typeface="標楷體" panose="03000509000000000000" pitchFamily="65" charset="-120"/>
                  <a:ea typeface="標楷體" panose="03000509000000000000" pitchFamily="65" charset="-120"/>
                  <a:cs typeface="Open Sans" panose="020B0606030504020204" pitchFamily="34" charset="0"/>
                </a:rPr>
                <a:t>建置共讀書箱每箱</a:t>
              </a:r>
              <a:r>
                <a:rPr lang="en-US" altLang="zh-TW" sz="1600" b="1" dirty="0">
                  <a:latin typeface="標楷體" panose="03000509000000000000" pitchFamily="65" charset="-120"/>
                  <a:ea typeface="標楷體" panose="03000509000000000000" pitchFamily="65" charset="-120"/>
                  <a:cs typeface="Open Sans" panose="020B0606030504020204" pitchFamily="34" charset="0"/>
                </a:rPr>
                <a:t>30</a:t>
              </a:r>
              <a:r>
                <a:rPr lang="zh-TW" altLang="en-US" sz="1600" b="1" dirty="0">
                  <a:latin typeface="標楷體" panose="03000509000000000000" pitchFamily="65" charset="-120"/>
                  <a:ea typeface="標楷體" panose="03000509000000000000" pitchFamily="65" charset="-120"/>
                  <a:cs typeface="Open Sans" panose="020B0606030504020204" pitchFamily="34" charset="0"/>
                </a:rPr>
                <a:t>冊，提升學生閱讀能力並充分利用學校圖書資源。</a:t>
              </a:r>
              <a:endParaRPr lang="en-US" altLang="zh-TW" sz="1600" b="1" dirty="0">
                <a:latin typeface="標楷體" panose="03000509000000000000" pitchFamily="65" charset="-120"/>
                <a:ea typeface="標楷體" panose="03000509000000000000" pitchFamily="65" charset="-120"/>
                <a:cs typeface="Open Sans" panose="020B0606030504020204" pitchFamily="34" charset="0"/>
              </a:endParaRPr>
            </a:p>
          </p:txBody>
        </p:sp>
      </p:grpSp>
      <p:grpSp>
        <p:nvGrpSpPr>
          <p:cNvPr id="80" name="Group 94">
            <a:extLst>
              <a:ext uri="{FF2B5EF4-FFF2-40B4-BE49-F238E27FC236}">
                <a16:creationId xmlns:a16="http://schemas.microsoft.com/office/drawing/2014/main" id="{18225C85-015D-4FDB-B1DC-32C90BA0C7D5}"/>
              </a:ext>
            </a:extLst>
          </p:cNvPr>
          <p:cNvGrpSpPr/>
          <p:nvPr/>
        </p:nvGrpSpPr>
        <p:grpSpPr>
          <a:xfrm>
            <a:off x="7623086" y="4992421"/>
            <a:ext cx="2722203" cy="1492331"/>
            <a:chOff x="1111384" y="2767439"/>
            <a:chExt cx="2722203" cy="1492331"/>
          </a:xfrm>
        </p:grpSpPr>
        <p:sp>
          <p:nvSpPr>
            <p:cNvPr id="81" name="Freeform 351">
              <a:extLst>
                <a:ext uri="{FF2B5EF4-FFF2-40B4-BE49-F238E27FC236}">
                  <a16:creationId xmlns:a16="http://schemas.microsoft.com/office/drawing/2014/main" id="{069629C4-6F3A-458B-9F00-D91260644A15}"/>
                </a:ext>
              </a:extLst>
            </p:cNvPr>
            <p:cNvSpPr>
              <a:spLocks noEditPoints="1"/>
            </p:cNvSpPr>
            <p:nvPr/>
          </p:nvSpPr>
          <p:spPr bwMode="auto">
            <a:xfrm>
              <a:off x="2228474" y="2767439"/>
              <a:ext cx="385913" cy="390802"/>
            </a:xfrm>
            <a:custGeom>
              <a:avLst/>
              <a:gdLst>
                <a:gd name="T0" fmla="*/ 1614 w 3316"/>
                <a:gd name="T1" fmla="*/ 771 h 3357"/>
                <a:gd name="T2" fmla="*/ 1574 w 3316"/>
                <a:gd name="T3" fmla="*/ 823 h 3357"/>
                <a:gd name="T4" fmla="*/ 771 w 3316"/>
                <a:gd name="T5" fmla="*/ 1396 h 3357"/>
                <a:gd name="T6" fmla="*/ 718 w 3316"/>
                <a:gd name="T7" fmla="*/ 1438 h 3357"/>
                <a:gd name="T8" fmla="*/ 708 w 3316"/>
                <a:gd name="T9" fmla="*/ 1505 h 3357"/>
                <a:gd name="T10" fmla="*/ 743 w 3316"/>
                <a:gd name="T11" fmla="*/ 1556 h 3357"/>
                <a:gd name="T12" fmla="*/ 1034 w 3316"/>
                <a:gd name="T13" fmla="*/ 2494 h 3357"/>
                <a:gd name="T14" fmla="*/ 1046 w 3316"/>
                <a:gd name="T15" fmla="*/ 2554 h 3357"/>
                <a:gd name="T16" fmla="*/ 1098 w 3316"/>
                <a:gd name="T17" fmla="*/ 2596 h 3357"/>
                <a:gd name="T18" fmla="*/ 1159 w 3316"/>
                <a:gd name="T19" fmla="*/ 2590 h 3357"/>
                <a:gd name="T20" fmla="*/ 2142 w 3316"/>
                <a:gd name="T21" fmla="*/ 2581 h 3357"/>
                <a:gd name="T22" fmla="*/ 2195 w 3316"/>
                <a:gd name="T23" fmla="*/ 2599 h 3357"/>
                <a:gd name="T24" fmla="*/ 2251 w 3316"/>
                <a:gd name="T25" fmla="*/ 2579 h 3357"/>
                <a:gd name="T26" fmla="*/ 2281 w 3316"/>
                <a:gd name="T27" fmla="*/ 2529 h 3357"/>
                <a:gd name="T28" fmla="*/ 2280 w 3316"/>
                <a:gd name="T29" fmla="*/ 2479 h 3357"/>
                <a:gd name="T30" fmla="*/ 2590 w 3316"/>
                <a:gd name="T31" fmla="*/ 1543 h 3357"/>
                <a:gd name="T32" fmla="*/ 2612 w 3316"/>
                <a:gd name="T33" fmla="*/ 1483 h 3357"/>
                <a:gd name="T34" fmla="*/ 2585 w 3316"/>
                <a:gd name="T35" fmla="*/ 1419 h 3357"/>
                <a:gd name="T36" fmla="*/ 2523 w 3316"/>
                <a:gd name="T37" fmla="*/ 1392 h 3357"/>
                <a:gd name="T38" fmla="*/ 1734 w 3316"/>
                <a:gd name="T39" fmla="*/ 802 h 3357"/>
                <a:gd name="T40" fmla="*/ 1681 w 3316"/>
                <a:gd name="T41" fmla="*/ 762 h 3357"/>
                <a:gd name="T42" fmla="*/ 1763 w 3316"/>
                <a:gd name="T43" fmla="*/ 3 h 3357"/>
                <a:gd name="T44" fmla="*/ 2066 w 3316"/>
                <a:gd name="T45" fmla="*/ 52 h 3357"/>
                <a:gd name="T46" fmla="*/ 2348 w 3316"/>
                <a:gd name="T47" fmla="*/ 152 h 3357"/>
                <a:gd name="T48" fmla="*/ 2605 w 3316"/>
                <a:gd name="T49" fmla="*/ 301 h 3357"/>
                <a:gd name="T50" fmla="*/ 2831 w 3316"/>
                <a:gd name="T51" fmla="*/ 493 h 3357"/>
                <a:gd name="T52" fmla="*/ 3019 w 3316"/>
                <a:gd name="T53" fmla="*/ 720 h 3357"/>
                <a:gd name="T54" fmla="*/ 3166 w 3316"/>
                <a:gd name="T55" fmla="*/ 980 h 3357"/>
                <a:gd name="T56" fmla="*/ 3266 w 3316"/>
                <a:gd name="T57" fmla="*/ 1266 h 3357"/>
                <a:gd name="T58" fmla="*/ 3313 w 3316"/>
                <a:gd name="T59" fmla="*/ 1573 h 3357"/>
                <a:gd name="T60" fmla="*/ 3304 w 3316"/>
                <a:gd name="T61" fmla="*/ 1889 h 3357"/>
                <a:gd name="T62" fmla="*/ 3238 w 3316"/>
                <a:gd name="T63" fmla="*/ 2189 h 3357"/>
                <a:gd name="T64" fmla="*/ 3122 w 3316"/>
                <a:gd name="T65" fmla="*/ 2468 h 3357"/>
                <a:gd name="T66" fmla="*/ 2960 w 3316"/>
                <a:gd name="T67" fmla="*/ 2716 h 3357"/>
                <a:gd name="T68" fmla="*/ 2759 w 3316"/>
                <a:gd name="T69" fmla="*/ 2933 h 3357"/>
                <a:gd name="T70" fmla="*/ 2523 w 3316"/>
                <a:gd name="T71" fmla="*/ 3111 h 3357"/>
                <a:gd name="T72" fmla="*/ 2257 w 3316"/>
                <a:gd name="T73" fmla="*/ 3245 h 3357"/>
                <a:gd name="T74" fmla="*/ 1967 w 3316"/>
                <a:gd name="T75" fmla="*/ 3329 h 3357"/>
                <a:gd name="T76" fmla="*/ 1659 w 3316"/>
                <a:gd name="T77" fmla="*/ 3357 h 3357"/>
                <a:gd name="T78" fmla="*/ 1349 w 3316"/>
                <a:gd name="T79" fmla="*/ 3329 h 3357"/>
                <a:gd name="T80" fmla="*/ 1060 w 3316"/>
                <a:gd name="T81" fmla="*/ 3245 h 3357"/>
                <a:gd name="T82" fmla="*/ 793 w 3316"/>
                <a:gd name="T83" fmla="*/ 3111 h 3357"/>
                <a:gd name="T84" fmla="*/ 558 w 3316"/>
                <a:gd name="T85" fmla="*/ 2933 h 3357"/>
                <a:gd name="T86" fmla="*/ 356 w 3316"/>
                <a:gd name="T87" fmla="*/ 2716 h 3357"/>
                <a:gd name="T88" fmla="*/ 195 w 3316"/>
                <a:gd name="T89" fmla="*/ 2468 h 3357"/>
                <a:gd name="T90" fmla="*/ 79 w 3316"/>
                <a:gd name="T91" fmla="*/ 2189 h 3357"/>
                <a:gd name="T92" fmla="*/ 13 w 3316"/>
                <a:gd name="T93" fmla="*/ 1889 h 3357"/>
                <a:gd name="T94" fmla="*/ 3 w 3316"/>
                <a:gd name="T95" fmla="*/ 1573 h 3357"/>
                <a:gd name="T96" fmla="*/ 51 w 3316"/>
                <a:gd name="T97" fmla="*/ 1266 h 3357"/>
                <a:gd name="T98" fmla="*/ 150 w 3316"/>
                <a:gd name="T99" fmla="*/ 980 h 3357"/>
                <a:gd name="T100" fmla="*/ 298 w 3316"/>
                <a:gd name="T101" fmla="*/ 720 h 3357"/>
                <a:gd name="T102" fmla="*/ 486 w 3316"/>
                <a:gd name="T103" fmla="*/ 493 h 3357"/>
                <a:gd name="T104" fmla="*/ 712 w 3316"/>
                <a:gd name="T105" fmla="*/ 301 h 3357"/>
                <a:gd name="T106" fmla="*/ 968 w 3316"/>
                <a:gd name="T107" fmla="*/ 152 h 3357"/>
                <a:gd name="T108" fmla="*/ 1251 w 3316"/>
                <a:gd name="T109" fmla="*/ 52 h 3357"/>
                <a:gd name="T110" fmla="*/ 1554 w 3316"/>
                <a:gd name="T11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16" h="3357">
                  <a:moveTo>
                    <a:pt x="1659" y="759"/>
                  </a:moveTo>
                  <a:lnTo>
                    <a:pt x="1635" y="762"/>
                  </a:lnTo>
                  <a:lnTo>
                    <a:pt x="1614" y="771"/>
                  </a:lnTo>
                  <a:lnTo>
                    <a:pt x="1596" y="784"/>
                  </a:lnTo>
                  <a:lnTo>
                    <a:pt x="1583" y="802"/>
                  </a:lnTo>
                  <a:lnTo>
                    <a:pt x="1574" y="823"/>
                  </a:lnTo>
                  <a:lnTo>
                    <a:pt x="1389" y="1392"/>
                  </a:lnTo>
                  <a:lnTo>
                    <a:pt x="795" y="1392"/>
                  </a:lnTo>
                  <a:lnTo>
                    <a:pt x="771" y="1396"/>
                  </a:lnTo>
                  <a:lnTo>
                    <a:pt x="750" y="1405"/>
                  </a:lnTo>
                  <a:lnTo>
                    <a:pt x="731" y="1419"/>
                  </a:lnTo>
                  <a:lnTo>
                    <a:pt x="718" y="1438"/>
                  </a:lnTo>
                  <a:lnTo>
                    <a:pt x="708" y="1459"/>
                  </a:lnTo>
                  <a:lnTo>
                    <a:pt x="705" y="1483"/>
                  </a:lnTo>
                  <a:lnTo>
                    <a:pt x="708" y="1505"/>
                  </a:lnTo>
                  <a:lnTo>
                    <a:pt x="716" y="1525"/>
                  </a:lnTo>
                  <a:lnTo>
                    <a:pt x="727" y="1543"/>
                  </a:lnTo>
                  <a:lnTo>
                    <a:pt x="743" y="1556"/>
                  </a:lnTo>
                  <a:lnTo>
                    <a:pt x="1223" y="1908"/>
                  </a:lnTo>
                  <a:lnTo>
                    <a:pt x="1037" y="2479"/>
                  </a:lnTo>
                  <a:lnTo>
                    <a:pt x="1034" y="2494"/>
                  </a:lnTo>
                  <a:lnTo>
                    <a:pt x="1033" y="2509"/>
                  </a:lnTo>
                  <a:lnTo>
                    <a:pt x="1036" y="2532"/>
                  </a:lnTo>
                  <a:lnTo>
                    <a:pt x="1046" y="2554"/>
                  </a:lnTo>
                  <a:lnTo>
                    <a:pt x="1059" y="2572"/>
                  </a:lnTo>
                  <a:lnTo>
                    <a:pt x="1078" y="2586"/>
                  </a:lnTo>
                  <a:lnTo>
                    <a:pt x="1098" y="2596"/>
                  </a:lnTo>
                  <a:lnTo>
                    <a:pt x="1122" y="2599"/>
                  </a:lnTo>
                  <a:lnTo>
                    <a:pt x="1141" y="2597"/>
                  </a:lnTo>
                  <a:lnTo>
                    <a:pt x="1159" y="2590"/>
                  </a:lnTo>
                  <a:lnTo>
                    <a:pt x="1174" y="2581"/>
                  </a:lnTo>
                  <a:lnTo>
                    <a:pt x="1659" y="2227"/>
                  </a:lnTo>
                  <a:lnTo>
                    <a:pt x="2142" y="2581"/>
                  </a:lnTo>
                  <a:lnTo>
                    <a:pt x="2158" y="2590"/>
                  </a:lnTo>
                  <a:lnTo>
                    <a:pt x="2175" y="2597"/>
                  </a:lnTo>
                  <a:lnTo>
                    <a:pt x="2195" y="2599"/>
                  </a:lnTo>
                  <a:lnTo>
                    <a:pt x="2215" y="2596"/>
                  </a:lnTo>
                  <a:lnTo>
                    <a:pt x="2234" y="2589"/>
                  </a:lnTo>
                  <a:lnTo>
                    <a:pt x="2251" y="2579"/>
                  </a:lnTo>
                  <a:lnTo>
                    <a:pt x="2264" y="2564"/>
                  </a:lnTo>
                  <a:lnTo>
                    <a:pt x="2275" y="2547"/>
                  </a:lnTo>
                  <a:lnTo>
                    <a:pt x="2281" y="2529"/>
                  </a:lnTo>
                  <a:lnTo>
                    <a:pt x="2284" y="2509"/>
                  </a:lnTo>
                  <a:lnTo>
                    <a:pt x="2283" y="2494"/>
                  </a:lnTo>
                  <a:lnTo>
                    <a:pt x="2280" y="2479"/>
                  </a:lnTo>
                  <a:lnTo>
                    <a:pt x="2094" y="1908"/>
                  </a:lnTo>
                  <a:lnTo>
                    <a:pt x="2574" y="1556"/>
                  </a:lnTo>
                  <a:lnTo>
                    <a:pt x="2590" y="1543"/>
                  </a:lnTo>
                  <a:lnTo>
                    <a:pt x="2601" y="1525"/>
                  </a:lnTo>
                  <a:lnTo>
                    <a:pt x="2609" y="1505"/>
                  </a:lnTo>
                  <a:lnTo>
                    <a:pt x="2612" y="1483"/>
                  </a:lnTo>
                  <a:lnTo>
                    <a:pt x="2609" y="1459"/>
                  </a:lnTo>
                  <a:lnTo>
                    <a:pt x="2599" y="1438"/>
                  </a:lnTo>
                  <a:lnTo>
                    <a:pt x="2585" y="1419"/>
                  </a:lnTo>
                  <a:lnTo>
                    <a:pt x="2567" y="1405"/>
                  </a:lnTo>
                  <a:lnTo>
                    <a:pt x="2545" y="1396"/>
                  </a:lnTo>
                  <a:lnTo>
                    <a:pt x="2523" y="1392"/>
                  </a:lnTo>
                  <a:lnTo>
                    <a:pt x="1928" y="1392"/>
                  </a:lnTo>
                  <a:lnTo>
                    <a:pt x="1744" y="823"/>
                  </a:lnTo>
                  <a:lnTo>
                    <a:pt x="1734" y="802"/>
                  </a:lnTo>
                  <a:lnTo>
                    <a:pt x="1721" y="784"/>
                  </a:lnTo>
                  <a:lnTo>
                    <a:pt x="1703" y="771"/>
                  </a:lnTo>
                  <a:lnTo>
                    <a:pt x="1681" y="762"/>
                  </a:lnTo>
                  <a:lnTo>
                    <a:pt x="1659" y="759"/>
                  </a:lnTo>
                  <a:close/>
                  <a:moveTo>
                    <a:pt x="1659" y="0"/>
                  </a:moveTo>
                  <a:lnTo>
                    <a:pt x="1763" y="3"/>
                  </a:lnTo>
                  <a:lnTo>
                    <a:pt x="1866" y="14"/>
                  </a:lnTo>
                  <a:lnTo>
                    <a:pt x="1967" y="30"/>
                  </a:lnTo>
                  <a:lnTo>
                    <a:pt x="2066" y="52"/>
                  </a:lnTo>
                  <a:lnTo>
                    <a:pt x="2163" y="80"/>
                  </a:lnTo>
                  <a:lnTo>
                    <a:pt x="2257" y="114"/>
                  </a:lnTo>
                  <a:lnTo>
                    <a:pt x="2348" y="152"/>
                  </a:lnTo>
                  <a:lnTo>
                    <a:pt x="2438" y="198"/>
                  </a:lnTo>
                  <a:lnTo>
                    <a:pt x="2523" y="247"/>
                  </a:lnTo>
                  <a:lnTo>
                    <a:pt x="2605" y="301"/>
                  </a:lnTo>
                  <a:lnTo>
                    <a:pt x="2683" y="361"/>
                  </a:lnTo>
                  <a:lnTo>
                    <a:pt x="2759" y="424"/>
                  </a:lnTo>
                  <a:lnTo>
                    <a:pt x="2831" y="493"/>
                  </a:lnTo>
                  <a:lnTo>
                    <a:pt x="2897" y="565"/>
                  </a:lnTo>
                  <a:lnTo>
                    <a:pt x="2960" y="641"/>
                  </a:lnTo>
                  <a:lnTo>
                    <a:pt x="3019" y="720"/>
                  </a:lnTo>
                  <a:lnTo>
                    <a:pt x="3073" y="803"/>
                  </a:lnTo>
                  <a:lnTo>
                    <a:pt x="3122" y="891"/>
                  </a:lnTo>
                  <a:lnTo>
                    <a:pt x="3166" y="980"/>
                  </a:lnTo>
                  <a:lnTo>
                    <a:pt x="3205" y="1073"/>
                  </a:lnTo>
                  <a:lnTo>
                    <a:pt x="3238" y="1168"/>
                  </a:lnTo>
                  <a:lnTo>
                    <a:pt x="3266" y="1266"/>
                  </a:lnTo>
                  <a:lnTo>
                    <a:pt x="3288" y="1366"/>
                  </a:lnTo>
                  <a:lnTo>
                    <a:pt x="3304" y="1468"/>
                  </a:lnTo>
                  <a:lnTo>
                    <a:pt x="3313" y="1573"/>
                  </a:lnTo>
                  <a:lnTo>
                    <a:pt x="3316" y="1679"/>
                  </a:lnTo>
                  <a:lnTo>
                    <a:pt x="3313" y="1785"/>
                  </a:lnTo>
                  <a:lnTo>
                    <a:pt x="3304" y="1889"/>
                  </a:lnTo>
                  <a:lnTo>
                    <a:pt x="3288" y="1991"/>
                  </a:lnTo>
                  <a:lnTo>
                    <a:pt x="3266" y="2092"/>
                  </a:lnTo>
                  <a:lnTo>
                    <a:pt x="3238" y="2189"/>
                  </a:lnTo>
                  <a:lnTo>
                    <a:pt x="3205" y="2285"/>
                  </a:lnTo>
                  <a:lnTo>
                    <a:pt x="3166" y="2377"/>
                  </a:lnTo>
                  <a:lnTo>
                    <a:pt x="3122" y="2468"/>
                  </a:lnTo>
                  <a:lnTo>
                    <a:pt x="3073" y="2554"/>
                  </a:lnTo>
                  <a:lnTo>
                    <a:pt x="3019" y="2637"/>
                  </a:lnTo>
                  <a:lnTo>
                    <a:pt x="2960" y="2716"/>
                  </a:lnTo>
                  <a:lnTo>
                    <a:pt x="2897" y="2793"/>
                  </a:lnTo>
                  <a:lnTo>
                    <a:pt x="2831" y="2866"/>
                  </a:lnTo>
                  <a:lnTo>
                    <a:pt x="2759" y="2933"/>
                  </a:lnTo>
                  <a:lnTo>
                    <a:pt x="2683" y="2997"/>
                  </a:lnTo>
                  <a:lnTo>
                    <a:pt x="2605" y="3057"/>
                  </a:lnTo>
                  <a:lnTo>
                    <a:pt x="2523" y="3111"/>
                  </a:lnTo>
                  <a:lnTo>
                    <a:pt x="2438" y="3161"/>
                  </a:lnTo>
                  <a:lnTo>
                    <a:pt x="2348" y="3205"/>
                  </a:lnTo>
                  <a:lnTo>
                    <a:pt x="2257" y="3245"/>
                  </a:lnTo>
                  <a:lnTo>
                    <a:pt x="2163" y="3278"/>
                  </a:lnTo>
                  <a:lnTo>
                    <a:pt x="2066" y="3307"/>
                  </a:lnTo>
                  <a:lnTo>
                    <a:pt x="1967" y="3329"/>
                  </a:lnTo>
                  <a:lnTo>
                    <a:pt x="1866" y="3344"/>
                  </a:lnTo>
                  <a:lnTo>
                    <a:pt x="1763" y="3354"/>
                  </a:lnTo>
                  <a:lnTo>
                    <a:pt x="1659" y="3357"/>
                  </a:lnTo>
                  <a:lnTo>
                    <a:pt x="1554" y="3354"/>
                  </a:lnTo>
                  <a:lnTo>
                    <a:pt x="1450" y="3344"/>
                  </a:lnTo>
                  <a:lnTo>
                    <a:pt x="1349" y="3329"/>
                  </a:lnTo>
                  <a:lnTo>
                    <a:pt x="1251" y="3307"/>
                  </a:lnTo>
                  <a:lnTo>
                    <a:pt x="1153" y="3278"/>
                  </a:lnTo>
                  <a:lnTo>
                    <a:pt x="1060" y="3245"/>
                  </a:lnTo>
                  <a:lnTo>
                    <a:pt x="968" y="3205"/>
                  </a:lnTo>
                  <a:lnTo>
                    <a:pt x="880" y="3161"/>
                  </a:lnTo>
                  <a:lnTo>
                    <a:pt x="793" y="3111"/>
                  </a:lnTo>
                  <a:lnTo>
                    <a:pt x="712" y="3057"/>
                  </a:lnTo>
                  <a:lnTo>
                    <a:pt x="633" y="2997"/>
                  </a:lnTo>
                  <a:lnTo>
                    <a:pt x="558" y="2933"/>
                  </a:lnTo>
                  <a:lnTo>
                    <a:pt x="486" y="2866"/>
                  </a:lnTo>
                  <a:lnTo>
                    <a:pt x="419" y="2793"/>
                  </a:lnTo>
                  <a:lnTo>
                    <a:pt x="356" y="2716"/>
                  </a:lnTo>
                  <a:lnTo>
                    <a:pt x="298" y="2637"/>
                  </a:lnTo>
                  <a:lnTo>
                    <a:pt x="244" y="2554"/>
                  </a:lnTo>
                  <a:lnTo>
                    <a:pt x="195" y="2468"/>
                  </a:lnTo>
                  <a:lnTo>
                    <a:pt x="150" y="2377"/>
                  </a:lnTo>
                  <a:lnTo>
                    <a:pt x="112" y="2285"/>
                  </a:lnTo>
                  <a:lnTo>
                    <a:pt x="79" y="2189"/>
                  </a:lnTo>
                  <a:lnTo>
                    <a:pt x="51" y="2092"/>
                  </a:lnTo>
                  <a:lnTo>
                    <a:pt x="29" y="1991"/>
                  </a:lnTo>
                  <a:lnTo>
                    <a:pt x="13" y="1889"/>
                  </a:lnTo>
                  <a:lnTo>
                    <a:pt x="3" y="1785"/>
                  </a:lnTo>
                  <a:lnTo>
                    <a:pt x="0" y="1679"/>
                  </a:lnTo>
                  <a:lnTo>
                    <a:pt x="3" y="1573"/>
                  </a:lnTo>
                  <a:lnTo>
                    <a:pt x="13" y="1468"/>
                  </a:lnTo>
                  <a:lnTo>
                    <a:pt x="29" y="1366"/>
                  </a:lnTo>
                  <a:lnTo>
                    <a:pt x="51" y="1266"/>
                  </a:lnTo>
                  <a:lnTo>
                    <a:pt x="79" y="1168"/>
                  </a:lnTo>
                  <a:lnTo>
                    <a:pt x="112" y="1073"/>
                  </a:lnTo>
                  <a:lnTo>
                    <a:pt x="150" y="980"/>
                  </a:lnTo>
                  <a:lnTo>
                    <a:pt x="195" y="891"/>
                  </a:lnTo>
                  <a:lnTo>
                    <a:pt x="244" y="803"/>
                  </a:lnTo>
                  <a:lnTo>
                    <a:pt x="298" y="720"/>
                  </a:lnTo>
                  <a:lnTo>
                    <a:pt x="356" y="641"/>
                  </a:lnTo>
                  <a:lnTo>
                    <a:pt x="419" y="565"/>
                  </a:lnTo>
                  <a:lnTo>
                    <a:pt x="486" y="493"/>
                  </a:lnTo>
                  <a:lnTo>
                    <a:pt x="558" y="424"/>
                  </a:lnTo>
                  <a:lnTo>
                    <a:pt x="633" y="361"/>
                  </a:lnTo>
                  <a:lnTo>
                    <a:pt x="712" y="301"/>
                  </a:lnTo>
                  <a:lnTo>
                    <a:pt x="793" y="247"/>
                  </a:lnTo>
                  <a:lnTo>
                    <a:pt x="880" y="198"/>
                  </a:lnTo>
                  <a:lnTo>
                    <a:pt x="968" y="152"/>
                  </a:lnTo>
                  <a:lnTo>
                    <a:pt x="1060" y="114"/>
                  </a:lnTo>
                  <a:lnTo>
                    <a:pt x="1153" y="80"/>
                  </a:lnTo>
                  <a:lnTo>
                    <a:pt x="1251" y="52"/>
                  </a:lnTo>
                  <a:lnTo>
                    <a:pt x="1349" y="30"/>
                  </a:lnTo>
                  <a:lnTo>
                    <a:pt x="1450" y="14"/>
                  </a:lnTo>
                  <a:lnTo>
                    <a:pt x="1554" y="3"/>
                  </a:lnTo>
                  <a:lnTo>
                    <a:pt x="1659" y="0"/>
                  </a:lnTo>
                  <a:close/>
                </a:path>
              </a:pathLst>
            </a:custGeom>
            <a:solidFill>
              <a:srgbClr val="F1601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dirty="0">
                <a:solidFill>
                  <a:srgbClr val="F1601E"/>
                </a:solidFill>
              </a:endParaRPr>
            </a:p>
          </p:txBody>
        </p:sp>
        <p:sp>
          <p:nvSpPr>
            <p:cNvPr id="82" name="Freeform 351">
              <a:extLst>
                <a:ext uri="{FF2B5EF4-FFF2-40B4-BE49-F238E27FC236}">
                  <a16:creationId xmlns:a16="http://schemas.microsoft.com/office/drawing/2014/main" id="{B6D11129-782F-4022-84E9-70728E6BA450}"/>
                </a:ext>
              </a:extLst>
            </p:cNvPr>
            <p:cNvSpPr>
              <a:spLocks noEditPoints="1"/>
            </p:cNvSpPr>
            <p:nvPr/>
          </p:nvSpPr>
          <p:spPr bwMode="auto">
            <a:xfrm>
              <a:off x="3138798" y="3311900"/>
              <a:ext cx="694789" cy="703591"/>
            </a:xfrm>
            <a:custGeom>
              <a:avLst/>
              <a:gdLst>
                <a:gd name="T0" fmla="*/ 1614 w 3316"/>
                <a:gd name="T1" fmla="*/ 771 h 3357"/>
                <a:gd name="T2" fmla="*/ 1574 w 3316"/>
                <a:gd name="T3" fmla="*/ 823 h 3357"/>
                <a:gd name="T4" fmla="*/ 771 w 3316"/>
                <a:gd name="T5" fmla="*/ 1396 h 3357"/>
                <a:gd name="T6" fmla="*/ 718 w 3316"/>
                <a:gd name="T7" fmla="*/ 1438 h 3357"/>
                <a:gd name="T8" fmla="*/ 708 w 3316"/>
                <a:gd name="T9" fmla="*/ 1505 h 3357"/>
                <a:gd name="T10" fmla="*/ 743 w 3316"/>
                <a:gd name="T11" fmla="*/ 1556 h 3357"/>
                <a:gd name="T12" fmla="*/ 1034 w 3316"/>
                <a:gd name="T13" fmla="*/ 2494 h 3357"/>
                <a:gd name="T14" fmla="*/ 1046 w 3316"/>
                <a:gd name="T15" fmla="*/ 2554 h 3357"/>
                <a:gd name="T16" fmla="*/ 1098 w 3316"/>
                <a:gd name="T17" fmla="*/ 2596 h 3357"/>
                <a:gd name="T18" fmla="*/ 1159 w 3316"/>
                <a:gd name="T19" fmla="*/ 2590 h 3357"/>
                <a:gd name="T20" fmla="*/ 2142 w 3316"/>
                <a:gd name="T21" fmla="*/ 2581 h 3357"/>
                <a:gd name="T22" fmla="*/ 2195 w 3316"/>
                <a:gd name="T23" fmla="*/ 2599 h 3357"/>
                <a:gd name="T24" fmla="*/ 2251 w 3316"/>
                <a:gd name="T25" fmla="*/ 2579 h 3357"/>
                <a:gd name="T26" fmla="*/ 2281 w 3316"/>
                <a:gd name="T27" fmla="*/ 2529 h 3357"/>
                <a:gd name="T28" fmla="*/ 2280 w 3316"/>
                <a:gd name="T29" fmla="*/ 2479 h 3357"/>
                <a:gd name="T30" fmla="*/ 2590 w 3316"/>
                <a:gd name="T31" fmla="*/ 1543 h 3357"/>
                <a:gd name="T32" fmla="*/ 2612 w 3316"/>
                <a:gd name="T33" fmla="*/ 1483 h 3357"/>
                <a:gd name="T34" fmla="*/ 2585 w 3316"/>
                <a:gd name="T35" fmla="*/ 1419 h 3357"/>
                <a:gd name="T36" fmla="*/ 2523 w 3316"/>
                <a:gd name="T37" fmla="*/ 1392 h 3357"/>
                <a:gd name="T38" fmla="*/ 1734 w 3316"/>
                <a:gd name="T39" fmla="*/ 802 h 3357"/>
                <a:gd name="T40" fmla="*/ 1681 w 3316"/>
                <a:gd name="T41" fmla="*/ 762 h 3357"/>
                <a:gd name="T42" fmla="*/ 1763 w 3316"/>
                <a:gd name="T43" fmla="*/ 3 h 3357"/>
                <a:gd name="T44" fmla="*/ 2066 w 3316"/>
                <a:gd name="T45" fmla="*/ 52 h 3357"/>
                <a:gd name="T46" fmla="*/ 2348 w 3316"/>
                <a:gd name="T47" fmla="*/ 152 h 3357"/>
                <a:gd name="T48" fmla="*/ 2605 w 3316"/>
                <a:gd name="T49" fmla="*/ 301 h 3357"/>
                <a:gd name="T50" fmla="*/ 2831 w 3316"/>
                <a:gd name="T51" fmla="*/ 493 h 3357"/>
                <a:gd name="T52" fmla="*/ 3019 w 3316"/>
                <a:gd name="T53" fmla="*/ 720 h 3357"/>
                <a:gd name="T54" fmla="*/ 3166 w 3316"/>
                <a:gd name="T55" fmla="*/ 980 h 3357"/>
                <a:gd name="T56" fmla="*/ 3266 w 3316"/>
                <a:gd name="T57" fmla="*/ 1266 h 3357"/>
                <a:gd name="T58" fmla="*/ 3313 w 3316"/>
                <a:gd name="T59" fmla="*/ 1573 h 3357"/>
                <a:gd name="T60" fmla="*/ 3304 w 3316"/>
                <a:gd name="T61" fmla="*/ 1889 h 3357"/>
                <a:gd name="T62" fmla="*/ 3238 w 3316"/>
                <a:gd name="T63" fmla="*/ 2189 h 3357"/>
                <a:gd name="T64" fmla="*/ 3122 w 3316"/>
                <a:gd name="T65" fmla="*/ 2468 h 3357"/>
                <a:gd name="T66" fmla="*/ 2960 w 3316"/>
                <a:gd name="T67" fmla="*/ 2716 h 3357"/>
                <a:gd name="T68" fmla="*/ 2759 w 3316"/>
                <a:gd name="T69" fmla="*/ 2933 h 3357"/>
                <a:gd name="T70" fmla="*/ 2523 w 3316"/>
                <a:gd name="T71" fmla="*/ 3111 h 3357"/>
                <a:gd name="T72" fmla="*/ 2257 w 3316"/>
                <a:gd name="T73" fmla="*/ 3245 h 3357"/>
                <a:gd name="T74" fmla="*/ 1967 w 3316"/>
                <a:gd name="T75" fmla="*/ 3329 h 3357"/>
                <a:gd name="T76" fmla="*/ 1659 w 3316"/>
                <a:gd name="T77" fmla="*/ 3357 h 3357"/>
                <a:gd name="T78" fmla="*/ 1349 w 3316"/>
                <a:gd name="T79" fmla="*/ 3329 h 3357"/>
                <a:gd name="T80" fmla="*/ 1060 w 3316"/>
                <a:gd name="T81" fmla="*/ 3245 h 3357"/>
                <a:gd name="T82" fmla="*/ 793 w 3316"/>
                <a:gd name="T83" fmla="*/ 3111 h 3357"/>
                <a:gd name="T84" fmla="*/ 558 w 3316"/>
                <a:gd name="T85" fmla="*/ 2933 h 3357"/>
                <a:gd name="T86" fmla="*/ 356 w 3316"/>
                <a:gd name="T87" fmla="*/ 2716 h 3357"/>
                <a:gd name="T88" fmla="*/ 195 w 3316"/>
                <a:gd name="T89" fmla="*/ 2468 h 3357"/>
                <a:gd name="T90" fmla="*/ 79 w 3316"/>
                <a:gd name="T91" fmla="*/ 2189 h 3357"/>
                <a:gd name="T92" fmla="*/ 13 w 3316"/>
                <a:gd name="T93" fmla="*/ 1889 h 3357"/>
                <a:gd name="T94" fmla="*/ 3 w 3316"/>
                <a:gd name="T95" fmla="*/ 1573 h 3357"/>
                <a:gd name="T96" fmla="*/ 51 w 3316"/>
                <a:gd name="T97" fmla="*/ 1266 h 3357"/>
                <a:gd name="T98" fmla="*/ 150 w 3316"/>
                <a:gd name="T99" fmla="*/ 980 h 3357"/>
                <a:gd name="T100" fmla="*/ 298 w 3316"/>
                <a:gd name="T101" fmla="*/ 720 h 3357"/>
                <a:gd name="T102" fmla="*/ 486 w 3316"/>
                <a:gd name="T103" fmla="*/ 493 h 3357"/>
                <a:gd name="T104" fmla="*/ 712 w 3316"/>
                <a:gd name="T105" fmla="*/ 301 h 3357"/>
                <a:gd name="T106" fmla="*/ 968 w 3316"/>
                <a:gd name="T107" fmla="*/ 152 h 3357"/>
                <a:gd name="T108" fmla="*/ 1251 w 3316"/>
                <a:gd name="T109" fmla="*/ 52 h 3357"/>
                <a:gd name="T110" fmla="*/ 1554 w 3316"/>
                <a:gd name="T11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16" h="3357">
                  <a:moveTo>
                    <a:pt x="1659" y="759"/>
                  </a:moveTo>
                  <a:lnTo>
                    <a:pt x="1635" y="762"/>
                  </a:lnTo>
                  <a:lnTo>
                    <a:pt x="1614" y="771"/>
                  </a:lnTo>
                  <a:lnTo>
                    <a:pt x="1596" y="784"/>
                  </a:lnTo>
                  <a:lnTo>
                    <a:pt x="1583" y="802"/>
                  </a:lnTo>
                  <a:lnTo>
                    <a:pt x="1574" y="823"/>
                  </a:lnTo>
                  <a:lnTo>
                    <a:pt x="1389" y="1392"/>
                  </a:lnTo>
                  <a:lnTo>
                    <a:pt x="795" y="1392"/>
                  </a:lnTo>
                  <a:lnTo>
                    <a:pt x="771" y="1396"/>
                  </a:lnTo>
                  <a:lnTo>
                    <a:pt x="750" y="1405"/>
                  </a:lnTo>
                  <a:lnTo>
                    <a:pt x="731" y="1419"/>
                  </a:lnTo>
                  <a:lnTo>
                    <a:pt x="718" y="1438"/>
                  </a:lnTo>
                  <a:lnTo>
                    <a:pt x="708" y="1459"/>
                  </a:lnTo>
                  <a:lnTo>
                    <a:pt x="705" y="1483"/>
                  </a:lnTo>
                  <a:lnTo>
                    <a:pt x="708" y="1505"/>
                  </a:lnTo>
                  <a:lnTo>
                    <a:pt x="716" y="1525"/>
                  </a:lnTo>
                  <a:lnTo>
                    <a:pt x="727" y="1543"/>
                  </a:lnTo>
                  <a:lnTo>
                    <a:pt x="743" y="1556"/>
                  </a:lnTo>
                  <a:lnTo>
                    <a:pt x="1223" y="1908"/>
                  </a:lnTo>
                  <a:lnTo>
                    <a:pt x="1037" y="2479"/>
                  </a:lnTo>
                  <a:lnTo>
                    <a:pt x="1034" y="2494"/>
                  </a:lnTo>
                  <a:lnTo>
                    <a:pt x="1033" y="2509"/>
                  </a:lnTo>
                  <a:lnTo>
                    <a:pt x="1036" y="2532"/>
                  </a:lnTo>
                  <a:lnTo>
                    <a:pt x="1046" y="2554"/>
                  </a:lnTo>
                  <a:lnTo>
                    <a:pt x="1059" y="2572"/>
                  </a:lnTo>
                  <a:lnTo>
                    <a:pt x="1078" y="2586"/>
                  </a:lnTo>
                  <a:lnTo>
                    <a:pt x="1098" y="2596"/>
                  </a:lnTo>
                  <a:lnTo>
                    <a:pt x="1122" y="2599"/>
                  </a:lnTo>
                  <a:lnTo>
                    <a:pt x="1141" y="2597"/>
                  </a:lnTo>
                  <a:lnTo>
                    <a:pt x="1159" y="2590"/>
                  </a:lnTo>
                  <a:lnTo>
                    <a:pt x="1174" y="2581"/>
                  </a:lnTo>
                  <a:lnTo>
                    <a:pt x="1659" y="2227"/>
                  </a:lnTo>
                  <a:lnTo>
                    <a:pt x="2142" y="2581"/>
                  </a:lnTo>
                  <a:lnTo>
                    <a:pt x="2158" y="2590"/>
                  </a:lnTo>
                  <a:lnTo>
                    <a:pt x="2175" y="2597"/>
                  </a:lnTo>
                  <a:lnTo>
                    <a:pt x="2195" y="2599"/>
                  </a:lnTo>
                  <a:lnTo>
                    <a:pt x="2215" y="2596"/>
                  </a:lnTo>
                  <a:lnTo>
                    <a:pt x="2234" y="2589"/>
                  </a:lnTo>
                  <a:lnTo>
                    <a:pt x="2251" y="2579"/>
                  </a:lnTo>
                  <a:lnTo>
                    <a:pt x="2264" y="2564"/>
                  </a:lnTo>
                  <a:lnTo>
                    <a:pt x="2275" y="2547"/>
                  </a:lnTo>
                  <a:lnTo>
                    <a:pt x="2281" y="2529"/>
                  </a:lnTo>
                  <a:lnTo>
                    <a:pt x="2284" y="2509"/>
                  </a:lnTo>
                  <a:lnTo>
                    <a:pt x="2283" y="2494"/>
                  </a:lnTo>
                  <a:lnTo>
                    <a:pt x="2280" y="2479"/>
                  </a:lnTo>
                  <a:lnTo>
                    <a:pt x="2094" y="1908"/>
                  </a:lnTo>
                  <a:lnTo>
                    <a:pt x="2574" y="1556"/>
                  </a:lnTo>
                  <a:lnTo>
                    <a:pt x="2590" y="1543"/>
                  </a:lnTo>
                  <a:lnTo>
                    <a:pt x="2601" y="1525"/>
                  </a:lnTo>
                  <a:lnTo>
                    <a:pt x="2609" y="1505"/>
                  </a:lnTo>
                  <a:lnTo>
                    <a:pt x="2612" y="1483"/>
                  </a:lnTo>
                  <a:lnTo>
                    <a:pt x="2609" y="1459"/>
                  </a:lnTo>
                  <a:lnTo>
                    <a:pt x="2599" y="1438"/>
                  </a:lnTo>
                  <a:lnTo>
                    <a:pt x="2585" y="1419"/>
                  </a:lnTo>
                  <a:lnTo>
                    <a:pt x="2567" y="1405"/>
                  </a:lnTo>
                  <a:lnTo>
                    <a:pt x="2545" y="1396"/>
                  </a:lnTo>
                  <a:lnTo>
                    <a:pt x="2523" y="1392"/>
                  </a:lnTo>
                  <a:lnTo>
                    <a:pt x="1928" y="1392"/>
                  </a:lnTo>
                  <a:lnTo>
                    <a:pt x="1744" y="823"/>
                  </a:lnTo>
                  <a:lnTo>
                    <a:pt x="1734" y="802"/>
                  </a:lnTo>
                  <a:lnTo>
                    <a:pt x="1721" y="784"/>
                  </a:lnTo>
                  <a:lnTo>
                    <a:pt x="1703" y="771"/>
                  </a:lnTo>
                  <a:lnTo>
                    <a:pt x="1681" y="762"/>
                  </a:lnTo>
                  <a:lnTo>
                    <a:pt x="1659" y="759"/>
                  </a:lnTo>
                  <a:close/>
                  <a:moveTo>
                    <a:pt x="1659" y="0"/>
                  </a:moveTo>
                  <a:lnTo>
                    <a:pt x="1763" y="3"/>
                  </a:lnTo>
                  <a:lnTo>
                    <a:pt x="1866" y="14"/>
                  </a:lnTo>
                  <a:lnTo>
                    <a:pt x="1967" y="30"/>
                  </a:lnTo>
                  <a:lnTo>
                    <a:pt x="2066" y="52"/>
                  </a:lnTo>
                  <a:lnTo>
                    <a:pt x="2163" y="80"/>
                  </a:lnTo>
                  <a:lnTo>
                    <a:pt x="2257" y="114"/>
                  </a:lnTo>
                  <a:lnTo>
                    <a:pt x="2348" y="152"/>
                  </a:lnTo>
                  <a:lnTo>
                    <a:pt x="2438" y="198"/>
                  </a:lnTo>
                  <a:lnTo>
                    <a:pt x="2523" y="247"/>
                  </a:lnTo>
                  <a:lnTo>
                    <a:pt x="2605" y="301"/>
                  </a:lnTo>
                  <a:lnTo>
                    <a:pt x="2683" y="361"/>
                  </a:lnTo>
                  <a:lnTo>
                    <a:pt x="2759" y="424"/>
                  </a:lnTo>
                  <a:lnTo>
                    <a:pt x="2831" y="493"/>
                  </a:lnTo>
                  <a:lnTo>
                    <a:pt x="2897" y="565"/>
                  </a:lnTo>
                  <a:lnTo>
                    <a:pt x="2960" y="641"/>
                  </a:lnTo>
                  <a:lnTo>
                    <a:pt x="3019" y="720"/>
                  </a:lnTo>
                  <a:lnTo>
                    <a:pt x="3073" y="803"/>
                  </a:lnTo>
                  <a:lnTo>
                    <a:pt x="3122" y="891"/>
                  </a:lnTo>
                  <a:lnTo>
                    <a:pt x="3166" y="980"/>
                  </a:lnTo>
                  <a:lnTo>
                    <a:pt x="3205" y="1073"/>
                  </a:lnTo>
                  <a:lnTo>
                    <a:pt x="3238" y="1168"/>
                  </a:lnTo>
                  <a:lnTo>
                    <a:pt x="3266" y="1266"/>
                  </a:lnTo>
                  <a:lnTo>
                    <a:pt x="3288" y="1366"/>
                  </a:lnTo>
                  <a:lnTo>
                    <a:pt x="3304" y="1468"/>
                  </a:lnTo>
                  <a:lnTo>
                    <a:pt x="3313" y="1573"/>
                  </a:lnTo>
                  <a:lnTo>
                    <a:pt x="3316" y="1679"/>
                  </a:lnTo>
                  <a:lnTo>
                    <a:pt x="3313" y="1785"/>
                  </a:lnTo>
                  <a:lnTo>
                    <a:pt x="3304" y="1889"/>
                  </a:lnTo>
                  <a:lnTo>
                    <a:pt x="3288" y="1991"/>
                  </a:lnTo>
                  <a:lnTo>
                    <a:pt x="3266" y="2092"/>
                  </a:lnTo>
                  <a:lnTo>
                    <a:pt x="3238" y="2189"/>
                  </a:lnTo>
                  <a:lnTo>
                    <a:pt x="3205" y="2285"/>
                  </a:lnTo>
                  <a:lnTo>
                    <a:pt x="3166" y="2377"/>
                  </a:lnTo>
                  <a:lnTo>
                    <a:pt x="3122" y="2468"/>
                  </a:lnTo>
                  <a:lnTo>
                    <a:pt x="3073" y="2554"/>
                  </a:lnTo>
                  <a:lnTo>
                    <a:pt x="3019" y="2637"/>
                  </a:lnTo>
                  <a:lnTo>
                    <a:pt x="2960" y="2716"/>
                  </a:lnTo>
                  <a:lnTo>
                    <a:pt x="2897" y="2793"/>
                  </a:lnTo>
                  <a:lnTo>
                    <a:pt x="2831" y="2866"/>
                  </a:lnTo>
                  <a:lnTo>
                    <a:pt x="2759" y="2933"/>
                  </a:lnTo>
                  <a:lnTo>
                    <a:pt x="2683" y="2997"/>
                  </a:lnTo>
                  <a:lnTo>
                    <a:pt x="2605" y="3057"/>
                  </a:lnTo>
                  <a:lnTo>
                    <a:pt x="2523" y="3111"/>
                  </a:lnTo>
                  <a:lnTo>
                    <a:pt x="2438" y="3161"/>
                  </a:lnTo>
                  <a:lnTo>
                    <a:pt x="2348" y="3205"/>
                  </a:lnTo>
                  <a:lnTo>
                    <a:pt x="2257" y="3245"/>
                  </a:lnTo>
                  <a:lnTo>
                    <a:pt x="2163" y="3278"/>
                  </a:lnTo>
                  <a:lnTo>
                    <a:pt x="2066" y="3307"/>
                  </a:lnTo>
                  <a:lnTo>
                    <a:pt x="1967" y="3329"/>
                  </a:lnTo>
                  <a:lnTo>
                    <a:pt x="1866" y="3344"/>
                  </a:lnTo>
                  <a:lnTo>
                    <a:pt x="1763" y="3354"/>
                  </a:lnTo>
                  <a:lnTo>
                    <a:pt x="1659" y="3357"/>
                  </a:lnTo>
                  <a:lnTo>
                    <a:pt x="1554" y="3354"/>
                  </a:lnTo>
                  <a:lnTo>
                    <a:pt x="1450" y="3344"/>
                  </a:lnTo>
                  <a:lnTo>
                    <a:pt x="1349" y="3329"/>
                  </a:lnTo>
                  <a:lnTo>
                    <a:pt x="1251" y="3307"/>
                  </a:lnTo>
                  <a:lnTo>
                    <a:pt x="1153" y="3278"/>
                  </a:lnTo>
                  <a:lnTo>
                    <a:pt x="1060" y="3245"/>
                  </a:lnTo>
                  <a:lnTo>
                    <a:pt x="968" y="3205"/>
                  </a:lnTo>
                  <a:lnTo>
                    <a:pt x="880" y="3161"/>
                  </a:lnTo>
                  <a:lnTo>
                    <a:pt x="793" y="3111"/>
                  </a:lnTo>
                  <a:lnTo>
                    <a:pt x="712" y="3057"/>
                  </a:lnTo>
                  <a:lnTo>
                    <a:pt x="633" y="2997"/>
                  </a:lnTo>
                  <a:lnTo>
                    <a:pt x="558" y="2933"/>
                  </a:lnTo>
                  <a:lnTo>
                    <a:pt x="486" y="2866"/>
                  </a:lnTo>
                  <a:lnTo>
                    <a:pt x="419" y="2793"/>
                  </a:lnTo>
                  <a:lnTo>
                    <a:pt x="356" y="2716"/>
                  </a:lnTo>
                  <a:lnTo>
                    <a:pt x="298" y="2637"/>
                  </a:lnTo>
                  <a:lnTo>
                    <a:pt x="244" y="2554"/>
                  </a:lnTo>
                  <a:lnTo>
                    <a:pt x="195" y="2468"/>
                  </a:lnTo>
                  <a:lnTo>
                    <a:pt x="150" y="2377"/>
                  </a:lnTo>
                  <a:lnTo>
                    <a:pt x="112" y="2285"/>
                  </a:lnTo>
                  <a:lnTo>
                    <a:pt x="79" y="2189"/>
                  </a:lnTo>
                  <a:lnTo>
                    <a:pt x="51" y="2092"/>
                  </a:lnTo>
                  <a:lnTo>
                    <a:pt x="29" y="1991"/>
                  </a:lnTo>
                  <a:lnTo>
                    <a:pt x="13" y="1889"/>
                  </a:lnTo>
                  <a:lnTo>
                    <a:pt x="3" y="1785"/>
                  </a:lnTo>
                  <a:lnTo>
                    <a:pt x="0" y="1679"/>
                  </a:lnTo>
                  <a:lnTo>
                    <a:pt x="3" y="1573"/>
                  </a:lnTo>
                  <a:lnTo>
                    <a:pt x="13" y="1468"/>
                  </a:lnTo>
                  <a:lnTo>
                    <a:pt x="29" y="1366"/>
                  </a:lnTo>
                  <a:lnTo>
                    <a:pt x="51" y="1266"/>
                  </a:lnTo>
                  <a:lnTo>
                    <a:pt x="79" y="1168"/>
                  </a:lnTo>
                  <a:lnTo>
                    <a:pt x="112" y="1073"/>
                  </a:lnTo>
                  <a:lnTo>
                    <a:pt x="150" y="980"/>
                  </a:lnTo>
                  <a:lnTo>
                    <a:pt x="195" y="891"/>
                  </a:lnTo>
                  <a:lnTo>
                    <a:pt x="244" y="803"/>
                  </a:lnTo>
                  <a:lnTo>
                    <a:pt x="298" y="720"/>
                  </a:lnTo>
                  <a:lnTo>
                    <a:pt x="356" y="641"/>
                  </a:lnTo>
                  <a:lnTo>
                    <a:pt x="419" y="565"/>
                  </a:lnTo>
                  <a:lnTo>
                    <a:pt x="486" y="493"/>
                  </a:lnTo>
                  <a:lnTo>
                    <a:pt x="558" y="424"/>
                  </a:lnTo>
                  <a:lnTo>
                    <a:pt x="633" y="361"/>
                  </a:lnTo>
                  <a:lnTo>
                    <a:pt x="712" y="301"/>
                  </a:lnTo>
                  <a:lnTo>
                    <a:pt x="793" y="247"/>
                  </a:lnTo>
                  <a:lnTo>
                    <a:pt x="880" y="198"/>
                  </a:lnTo>
                  <a:lnTo>
                    <a:pt x="968" y="152"/>
                  </a:lnTo>
                  <a:lnTo>
                    <a:pt x="1060" y="114"/>
                  </a:lnTo>
                  <a:lnTo>
                    <a:pt x="1153" y="80"/>
                  </a:lnTo>
                  <a:lnTo>
                    <a:pt x="1251" y="52"/>
                  </a:lnTo>
                  <a:lnTo>
                    <a:pt x="1349" y="30"/>
                  </a:lnTo>
                  <a:lnTo>
                    <a:pt x="1450" y="14"/>
                  </a:lnTo>
                  <a:lnTo>
                    <a:pt x="1554" y="3"/>
                  </a:lnTo>
                  <a:lnTo>
                    <a:pt x="1659" y="0"/>
                  </a:lnTo>
                  <a:close/>
                </a:path>
              </a:pathLst>
            </a:custGeom>
            <a:solidFill>
              <a:schemeClr val="bg2">
                <a:lumMod val="25000"/>
                <a:alpha val="13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83" name="TextBox 97">
              <a:extLst>
                <a:ext uri="{FF2B5EF4-FFF2-40B4-BE49-F238E27FC236}">
                  <a16:creationId xmlns:a16="http://schemas.microsoft.com/office/drawing/2014/main" id="{A9C69DC1-43BE-426E-BFF3-9755409E1085}"/>
                </a:ext>
              </a:extLst>
            </p:cNvPr>
            <p:cNvSpPr txBox="1"/>
            <p:nvPr/>
          </p:nvSpPr>
          <p:spPr>
            <a:xfrm>
              <a:off x="1601456" y="3283507"/>
              <a:ext cx="1538884" cy="369332"/>
            </a:xfrm>
            <a:prstGeom prst="rect">
              <a:avLst/>
            </a:prstGeom>
            <a:noFill/>
          </p:spPr>
          <p:txBody>
            <a:bodyPr wrap="none" lIns="0" tIns="0" rIns="0" bIns="0" rtlCol="0">
              <a:spAutoFit/>
            </a:bodyPr>
            <a:lstStyle/>
            <a:p>
              <a:pPr algn="ctr"/>
              <a:r>
                <a:rPr lang="zh-TW" altLang="en-US" sz="2400" b="1" dirty="0">
                  <a:solidFill>
                    <a:srgbClr val="F1601E"/>
                  </a:solidFill>
                  <a:latin typeface="Open Sans Semibold" panose="020B0706030804020204" pitchFamily="34" charset="0"/>
                  <a:ea typeface="Open Sans Semibold" panose="020B0706030804020204" pitchFamily="34" charset="0"/>
                  <a:cs typeface="Open Sans Semibold" panose="020B0706030804020204" pitchFamily="34" charset="0"/>
                </a:rPr>
                <a:t>與作家有約</a:t>
              </a:r>
              <a:endParaRPr lang="en-US" sz="2400" b="1" dirty="0">
                <a:solidFill>
                  <a:srgbClr val="F1601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4" name="TextBox 98">
              <a:extLst>
                <a:ext uri="{FF2B5EF4-FFF2-40B4-BE49-F238E27FC236}">
                  <a16:creationId xmlns:a16="http://schemas.microsoft.com/office/drawing/2014/main" id="{D6AC057A-8AC4-4099-A7C6-4B5D4518F25B}"/>
                </a:ext>
              </a:extLst>
            </p:cNvPr>
            <p:cNvSpPr txBox="1"/>
            <p:nvPr/>
          </p:nvSpPr>
          <p:spPr>
            <a:xfrm flipH="1">
              <a:off x="1111384" y="3672109"/>
              <a:ext cx="2539240" cy="587661"/>
            </a:xfrm>
            <a:prstGeom prst="rect">
              <a:avLst/>
            </a:prstGeom>
            <a:noFill/>
          </p:spPr>
          <p:txBody>
            <a:bodyPr wrap="square" lIns="0" tIns="0" rIns="0" bIns="0" rtlCol="0">
              <a:spAutoFit/>
            </a:bodyPr>
            <a:lstStyle/>
            <a:p>
              <a:pPr algn="ctr">
                <a:lnSpc>
                  <a:spcPct val="125000"/>
                </a:lnSpc>
              </a:pPr>
              <a:r>
                <a:rPr lang="zh-TW" altLang="en-US" sz="1600" b="1" dirty="0">
                  <a:latin typeface="標楷體" panose="03000509000000000000" pitchFamily="65" charset="-120"/>
                  <a:ea typeface="標楷體" panose="03000509000000000000" pitchFamily="65" charset="-120"/>
                  <a:cs typeface="Open Sans" panose="020B0606030504020204" pitchFamily="34" charset="0"/>
                </a:rPr>
                <a:t>下學期邀約國語課文或圖書作家蒞校分享</a:t>
              </a:r>
              <a:endParaRPr lang="en-US" sz="1600" b="1" dirty="0">
                <a:latin typeface="標楷體" panose="03000509000000000000" pitchFamily="65" charset="-120"/>
                <a:ea typeface="標楷體" panose="03000509000000000000" pitchFamily="65" charset="-120"/>
                <a:cs typeface="Open Sans" panose="020B0606030504020204" pitchFamily="34" charset="0"/>
              </a:endParaRPr>
            </a:p>
          </p:txBody>
        </p:sp>
      </p:grpSp>
      <p:grpSp>
        <p:nvGrpSpPr>
          <p:cNvPr id="100" name="Group 114">
            <a:extLst>
              <a:ext uri="{FF2B5EF4-FFF2-40B4-BE49-F238E27FC236}">
                <a16:creationId xmlns:a16="http://schemas.microsoft.com/office/drawing/2014/main" id="{F5CEC934-B190-4EF2-9A65-C17D2156EB6C}"/>
              </a:ext>
            </a:extLst>
          </p:cNvPr>
          <p:cNvGrpSpPr/>
          <p:nvPr/>
        </p:nvGrpSpPr>
        <p:grpSpPr>
          <a:xfrm>
            <a:off x="8116451" y="3321220"/>
            <a:ext cx="3096440" cy="1444258"/>
            <a:chOff x="8201531" y="683203"/>
            <a:chExt cx="3096440" cy="1444258"/>
          </a:xfrm>
        </p:grpSpPr>
        <p:grpSp>
          <p:nvGrpSpPr>
            <p:cNvPr id="101" name="Группа 83">
              <a:extLst>
                <a:ext uri="{FF2B5EF4-FFF2-40B4-BE49-F238E27FC236}">
                  <a16:creationId xmlns:a16="http://schemas.microsoft.com/office/drawing/2014/main" id="{131608DD-2D79-4DBA-8AED-D6D52B1D797A}"/>
                </a:ext>
              </a:extLst>
            </p:cNvPr>
            <p:cNvGrpSpPr/>
            <p:nvPr/>
          </p:nvGrpSpPr>
          <p:grpSpPr>
            <a:xfrm>
              <a:off x="9568281" y="683203"/>
              <a:ext cx="382682" cy="377576"/>
              <a:chOff x="5834063" y="3213100"/>
              <a:chExt cx="2260601" cy="2230438"/>
            </a:xfrm>
            <a:solidFill>
              <a:schemeClr val="accent3"/>
            </a:solidFill>
          </p:grpSpPr>
          <p:sp>
            <p:nvSpPr>
              <p:cNvPr id="109" name="Freeform 72">
                <a:extLst>
                  <a:ext uri="{FF2B5EF4-FFF2-40B4-BE49-F238E27FC236}">
                    <a16:creationId xmlns:a16="http://schemas.microsoft.com/office/drawing/2014/main" id="{05268AA8-0A71-4E2D-84F6-AE240454F4C2}"/>
                  </a:ext>
                </a:extLst>
              </p:cNvPr>
              <p:cNvSpPr>
                <a:spLocks/>
              </p:cNvSpPr>
              <p:nvPr/>
            </p:nvSpPr>
            <p:spPr bwMode="auto">
              <a:xfrm>
                <a:off x="6804026" y="3827463"/>
                <a:ext cx="660400" cy="677863"/>
              </a:xfrm>
              <a:custGeom>
                <a:avLst/>
                <a:gdLst>
                  <a:gd name="T0" fmla="*/ 1247 w 1247"/>
                  <a:gd name="T1" fmla="*/ 0 h 1279"/>
                  <a:gd name="T2" fmla="*/ 634 w 1247"/>
                  <a:gd name="T3" fmla="*/ 1099 h 1279"/>
                  <a:gd name="T4" fmla="*/ 633 w 1247"/>
                  <a:gd name="T5" fmla="*/ 1097 h 1279"/>
                  <a:gd name="T6" fmla="*/ 610 w 1247"/>
                  <a:gd name="T7" fmla="*/ 1136 h 1279"/>
                  <a:gd name="T8" fmla="*/ 582 w 1247"/>
                  <a:gd name="T9" fmla="*/ 1171 h 1279"/>
                  <a:gd name="T10" fmla="*/ 548 w 1247"/>
                  <a:gd name="T11" fmla="*/ 1202 h 1279"/>
                  <a:gd name="T12" fmla="*/ 512 w 1247"/>
                  <a:gd name="T13" fmla="*/ 1228 h 1279"/>
                  <a:gd name="T14" fmla="*/ 471 w 1247"/>
                  <a:gd name="T15" fmla="*/ 1250 h 1279"/>
                  <a:gd name="T16" fmla="*/ 428 w 1247"/>
                  <a:gd name="T17" fmla="*/ 1266 h 1279"/>
                  <a:gd name="T18" fmla="*/ 384 w 1247"/>
                  <a:gd name="T19" fmla="*/ 1277 h 1279"/>
                  <a:gd name="T20" fmla="*/ 335 w 1247"/>
                  <a:gd name="T21" fmla="*/ 1279 h 1279"/>
                  <a:gd name="T22" fmla="*/ 285 w 1247"/>
                  <a:gd name="T23" fmla="*/ 1275 h 1279"/>
                  <a:gd name="T24" fmla="*/ 238 w 1247"/>
                  <a:gd name="T25" fmla="*/ 1266 h 1279"/>
                  <a:gd name="T26" fmla="*/ 194 w 1247"/>
                  <a:gd name="T27" fmla="*/ 1248 h 1279"/>
                  <a:gd name="T28" fmla="*/ 152 w 1247"/>
                  <a:gd name="T29" fmla="*/ 1226 h 1279"/>
                  <a:gd name="T30" fmla="*/ 116 w 1247"/>
                  <a:gd name="T31" fmla="*/ 1198 h 1279"/>
                  <a:gd name="T32" fmla="*/ 82 w 1247"/>
                  <a:gd name="T33" fmla="*/ 1164 h 1279"/>
                  <a:gd name="T34" fmla="*/ 54 w 1247"/>
                  <a:gd name="T35" fmla="*/ 1128 h 1279"/>
                  <a:gd name="T36" fmla="*/ 31 w 1247"/>
                  <a:gd name="T37" fmla="*/ 1086 h 1279"/>
                  <a:gd name="T38" fmla="*/ 13 w 1247"/>
                  <a:gd name="T39" fmla="*/ 1042 h 1279"/>
                  <a:gd name="T40" fmla="*/ 3 w 1247"/>
                  <a:gd name="T41" fmla="*/ 995 h 1279"/>
                  <a:gd name="T42" fmla="*/ 0 w 1247"/>
                  <a:gd name="T43" fmla="*/ 946 h 1279"/>
                  <a:gd name="T44" fmla="*/ 4 w 1247"/>
                  <a:gd name="T45" fmla="*/ 894 h 1279"/>
                  <a:gd name="T46" fmla="*/ 16 w 1247"/>
                  <a:gd name="T47" fmla="*/ 844 h 1279"/>
                  <a:gd name="T48" fmla="*/ 35 w 1247"/>
                  <a:gd name="T49" fmla="*/ 797 h 1279"/>
                  <a:gd name="T50" fmla="*/ 61 w 1247"/>
                  <a:gd name="T51" fmla="*/ 755 h 1279"/>
                  <a:gd name="T52" fmla="*/ 93 w 1247"/>
                  <a:gd name="T53" fmla="*/ 717 h 1279"/>
                  <a:gd name="T54" fmla="*/ 131 w 1247"/>
                  <a:gd name="T55" fmla="*/ 684 h 1279"/>
                  <a:gd name="T56" fmla="*/ 171 w 1247"/>
                  <a:gd name="T57" fmla="*/ 656 h 1279"/>
                  <a:gd name="T58" fmla="*/ 171 w 1247"/>
                  <a:gd name="T59" fmla="*/ 656 h 1279"/>
                  <a:gd name="T60" fmla="*/ 1247 w 1247"/>
                  <a:gd name="T61" fmla="*/ 0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47" h="1279">
                    <a:moveTo>
                      <a:pt x="1247" y="0"/>
                    </a:moveTo>
                    <a:lnTo>
                      <a:pt x="634" y="1099"/>
                    </a:lnTo>
                    <a:lnTo>
                      <a:pt x="633" y="1097"/>
                    </a:lnTo>
                    <a:lnTo>
                      <a:pt x="610" y="1136"/>
                    </a:lnTo>
                    <a:lnTo>
                      <a:pt x="582" y="1171"/>
                    </a:lnTo>
                    <a:lnTo>
                      <a:pt x="548" y="1202"/>
                    </a:lnTo>
                    <a:lnTo>
                      <a:pt x="512" y="1228"/>
                    </a:lnTo>
                    <a:lnTo>
                      <a:pt x="471" y="1250"/>
                    </a:lnTo>
                    <a:lnTo>
                      <a:pt x="428" y="1266"/>
                    </a:lnTo>
                    <a:lnTo>
                      <a:pt x="384" y="1277"/>
                    </a:lnTo>
                    <a:lnTo>
                      <a:pt x="335" y="1279"/>
                    </a:lnTo>
                    <a:lnTo>
                      <a:pt x="285" y="1275"/>
                    </a:lnTo>
                    <a:lnTo>
                      <a:pt x="238" y="1266"/>
                    </a:lnTo>
                    <a:lnTo>
                      <a:pt x="194" y="1248"/>
                    </a:lnTo>
                    <a:lnTo>
                      <a:pt x="152" y="1226"/>
                    </a:lnTo>
                    <a:lnTo>
                      <a:pt x="116" y="1198"/>
                    </a:lnTo>
                    <a:lnTo>
                      <a:pt x="82" y="1164"/>
                    </a:lnTo>
                    <a:lnTo>
                      <a:pt x="54" y="1128"/>
                    </a:lnTo>
                    <a:lnTo>
                      <a:pt x="31" y="1086"/>
                    </a:lnTo>
                    <a:lnTo>
                      <a:pt x="13" y="1042"/>
                    </a:lnTo>
                    <a:lnTo>
                      <a:pt x="3" y="995"/>
                    </a:lnTo>
                    <a:lnTo>
                      <a:pt x="0" y="946"/>
                    </a:lnTo>
                    <a:lnTo>
                      <a:pt x="4" y="894"/>
                    </a:lnTo>
                    <a:lnTo>
                      <a:pt x="16" y="844"/>
                    </a:lnTo>
                    <a:lnTo>
                      <a:pt x="35" y="797"/>
                    </a:lnTo>
                    <a:lnTo>
                      <a:pt x="61" y="755"/>
                    </a:lnTo>
                    <a:lnTo>
                      <a:pt x="93" y="717"/>
                    </a:lnTo>
                    <a:lnTo>
                      <a:pt x="131" y="684"/>
                    </a:lnTo>
                    <a:lnTo>
                      <a:pt x="171" y="656"/>
                    </a:lnTo>
                    <a:lnTo>
                      <a:pt x="171" y="656"/>
                    </a:lnTo>
                    <a:lnTo>
                      <a:pt x="1247" y="0"/>
                    </a:lnTo>
                    <a:close/>
                  </a:path>
                </a:pathLst>
              </a:custGeom>
              <a:solidFill>
                <a:srgbClr val="C00000"/>
              </a:solidFill>
              <a:ln w="0">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0" name="Freeform 73">
                <a:extLst>
                  <a:ext uri="{FF2B5EF4-FFF2-40B4-BE49-F238E27FC236}">
                    <a16:creationId xmlns:a16="http://schemas.microsoft.com/office/drawing/2014/main" id="{AAA4556E-8C30-4A96-B503-089F98E1F785}"/>
                  </a:ext>
                </a:extLst>
              </p:cNvPr>
              <p:cNvSpPr>
                <a:spLocks/>
              </p:cNvSpPr>
              <p:nvPr/>
            </p:nvSpPr>
            <p:spPr bwMode="auto">
              <a:xfrm>
                <a:off x="7011988" y="3213100"/>
                <a:ext cx="685800" cy="463550"/>
              </a:xfrm>
              <a:custGeom>
                <a:avLst/>
                <a:gdLst>
                  <a:gd name="T0" fmla="*/ 0 w 1296"/>
                  <a:gd name="T1" fmla="*/ 0 h 876"/>
                  <a:gd name="T2" fmla="*/ 0 w 1296"/>
                  <a:gd name="T3" fmla="*/ 0 h 876"/>
                  <a:gd name="T4" fmla="*/ 125 w 1296"/>
                  <a:gd name="T5" fmla="*/ 11 h 876"/>
                  <a:gd name="T6" fmla="*/ 248 w 1296"/>
                  <a:gd name="T7" fmla="*/ 27 h 876"/>
                  <a:gd name="T8" fmla="*/ 368 w 1296"/>
                  <a:gd name="T9" fmla="*/ 51 h 876"/>
                  <a:gd name="T10" fmla="*/ 485 w 1296"/>
                  <a:gd name="T11" fmla="*/ 81 h 876"/>
                  <a:gd name="T12" fmla="*/ 599 w 1296"/>
                  <a:gd name="T13" fmla="*/ 117 h 876"/>
                  <a:gd name="T14" fmla="*/ 710 w 1296"/>
                  <a:gd name="T15" fmla="*/ 158 h 876"/>
                  <a:gd name="T16" fmla="*/ 816 w 1296"/>
                  <a:gd name="T17" fmla="*/ 205 h 876"/>
                  <a:gd name="T18" fmla="*/ 920 w 1296"/>
                  <a:gd name="T19" fmla="*/ 257 h 876"/>
                  <a:gd name="T20" fmla="*/ 1019 w 1296"/>
                  <a:gd name="T21" fmla="*/ 315 h 876"/>
                  <a:gd name="T22" fmla="*/ 1115 w 1296"/>
                  <a:gd name="T23" fmla="*/ 378 h 876"/>
                  <a:gd name="T24" fmla="*/ 1208 w 1296"/>
                  <a:gd name="T25" fmla="*/ 446 h 876"/>
                  <a:gd name="T26" fmla="*/ 1296 w 1296"/>
                  <a:gd name="T27" fmla="*/ 518 h 876"/>
                  <a:gd name="T28" fmla="*/ 922 w 1296"/>
                  <a:gd name="T29" fmla="*/ 876 h 876"/>
                  <a:gd name="T30" fmla="*/ 865 w 1296"/>
                  <a:gd name="T31" fmla="*/ 829 h 876"/>
                  <a:gd name="T32" fmla="*/ 807 w 1296"/>
                  <a:gd name="T33" fmla="*/ 785 h 876"/>
                  <a:gd name="T34" fmla="*/ 747 w 1296"/>
                  <a:gd name="T35" fmla="*/ 744 h 876"/>
                  <a:gd name="T36" fmla="*/ 687 w 1296"/>
                  <a:gd name="T37" fmla="*/ 706 h 876"/>
                  <a:gd name="T38" fmla="*/ 623 w 1296"/>
                  <a:gd name="T39" fmla="*/ 671 h 876"/>
                  <a:gd name="T40" fmla="*/ 559 w 1296"/>
                  <a:gd name="T41" fmla="*/ 639 h 876"/>
                  <a:gd name="T42" fmla="*/ 491 w 1296"/>
                  <a:gd name="T43" fmla="*/ 609 h 876"/>
                  <a:gd name="T44" fmla="*/ 420 w 1296"/>
                  <a:gd name="T45" fmla="*/ 584 h 876"/>
                  <a:gd name="T46" fmla="*/ 346 w 1296"/>
                  <a:gd name="T47" fmla="*/ 561 h 876"/>
                  <a:gd name="T48" fmla="*/ 267 w 1296"/>
                  <a:gd name="T49" fmla="*/ 542 h 876"/>
                  <a:gd name="T50" fmla="*/ 183 w 1296"/>
                  <a:gd name="T51" fmla="*/ 526 h 876"/>
                  <a:gd name="T52" fmla="*/ 94 w 1296"/>
                  <a:gd name="T53" fmla="*/ 514 h 876"/>
                  <a:gd name="T54" fmla="*/ 0 w 1296"/>
                  <a:gd name="T55" fmla="*/ 506 h 876"/>
                  <a:gd name="T56" fmla="*/ 0 w 1296"/>
                  <a:gd name="T57"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6" h="876">
                    <a:moveTo>
                      <a:pt x="0" y="0"/>
                    </a:moveTo>
                    <a:lnTo>
                      <a:pt x="0" y="0"/>
                    </a:lnTo>
                    <a:lnTo>
                      <a:pt x="125" y="11"/>
                    </a:lnTo>
                    <a:lnTo>
                      <a:pt x="248" y="27"/>
                    </a:lnTo>
                    <a:lnTo>
                      <a:pt x="368" y="51"/>
                    </a:lnTo>
                    <a:lnTo>
                      <a:pt x="485" y="81"/>
                    </a:lnTo>
                    <a:lnTo>
                      <a:pt x="599" y="117"/>
                    </a:lnTo>
                    <a:lnTo>
                      <a:pt x="710" y="158"/>
                    </a:lnTo>
                    <a:lnTo>
                      <a:pt x="816" y="205"/>
                    </a:lnTo>
                    <a:lnTo>
                      <a:pt x="920" y="257"/>
                    </a:lnTo>
                    <a:lnTo>
                      <a:pt x="1019" y="315"/>
                    </a:lnTo>
                    <a:lnTo>
                      <a:pt x="1115" y="378"/>
                    </a:lnTo>
                    <a:lnTo>
                      <a:pt x="1208" y="446"/>
                    </a:lnTo>
                    <a:lnTo>
                      <a:pt x="1296" y="518"/>
                    </a:lnTo>
                    <a:lnTo>
                      <a:pt x="922" y="876"/>
                    </a:lnTo>
                    <a:lnTo>
                      <a:pt x="865" y="829"/>
                    </a:lnTo>
                    <a:lnTo>
                      <a:pt x="807" y="785"/>
                    </a:lnTo>
                    <a:lnTo>
                      <a:pt x="747" y="744"/>
                    </a:lnTo>
                    <a:lnTo>
                      <a:pt x="687" y="706"/>
                    </a:lnTo>
                    <a:lnTo>
                      <a:pt x="623" y="671"/>
                    </a:lnTo>
                    <a:lnTo>
                      <a:pt x="559" y="639"/>
                    </a:lnTo>
                    <a:lnTo>
                      <a:pt x="491" y="609"/>
                    </a:lnTo>
                    <a:lnTo>
                      <a:pt x="420" y="584"/>
                    </a:lnTo>
                    <a:lnTo>
                      <a:pt x="346" y="561"/>
                    </a:lnTo>
                    <a:lnTo>
                      <a:pt x="267" y="542"/>
                    </a:lnTo>
                    <a:lnTo>
                      <a:pt x="183" y="526"/>
                    </a:lnTo>
                    <a:lnTo>
                      <a:pt x="94" y="514"/>
                    </a:lnTo>
                    <a:lnTo>
                      <a:pt x="0" y="506"/>
                    </a:lnTo>
                    <a:lnTo>
                      <a:pt x="0" y="0"/>
                    </a:lnTo>
                    <a:close/>
                  </a:path>
                </a:pathLst>
              </a:custGeom>
              <a:solidFill>
                <a:srgbClr val="C00000"/>
              </a:solidFill>
              <a:ln w="0">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1" name="Freeform 74">
                <a:extLst>
                  <a:ext uri="{FF2B5EF4-FFF2-40B4-BE49-F238E27FC236}">
                    <a16:creationId xmlns:a16="http://schemas.microsoft.com/office/drawing/2014/main" id="{D70F1F8F-FC7A-4558-B2CC-D88F01B394E3}"/>
                  </a:ext>
                </a:extLst>
              </p:cNvPr>
              <p:cNvSpPr>
                <a:spLocks/>
              </p:cNvSpPr>
              <p:nvPr/>
            </p:nvSpPr>
            <p:spPr bwMode="auto">
              <a:xfrm>
                <a:off x="7616826" y="3578225"/>
                <a:ext cx="477838" cy="666750"/>
              </a:xfrm>
              <a:custGeom>
                <a:avLst/>
                <a:gdLst>
                  <a:gd name="T0" fmla="*/ 361 w 903"/>
                  <a:gd name="T1" fmla="*/ 0 h 1259"/>
                  <a:gd name="T2" fmla="*/ 435 w 903"/>
                  <a:gd name="T3" fmla="*/ 85 h 1259"/>
                  <a:gd name="T4" fmla="*/ 505 w 903"/>
                  <a:gd name="T5" fmla="*/ 175 h 1259"/>
                  <a:gd name="T6" fmla="*/ 571 w 903"/>
                  <a:gd name="T7" fmla="*/ 269 h 1259"/>
                  <a:gd name="T8" fmla="*/ 631 w 903"/>
                  <a:gd name="T9" fmla="*/ 365 h 1259"/>
                  <a:gd name="T10" fmla="*/ 686 w 903"/>
                  <a:gd name="T11" fmla="*/ 464 h 1259"/>
                  <a:gd name="T12" fmla="*/ 734 w 903"/>
                  <a:gd name="T13" fmla="*/ 567 h 1259"/>
                  <a:gd name="T14" fmla="*/ 777 w 903"/>
                  <a:gd name="T15" fmla="*/ 673 h 1259"/>
                  <a:gd name="T16" fmla="*/ 815 w 903"/>
                  <a:gd name="T17" fmla="*/ 783 h 1259"/>
                  <a:gd name="T18" fmla="*/ 846 w 903"/>
                  <a:gd name="T19" fmla="*/ 896 h 1259"/>
                  <a:gd name="T20" fmla="*/ 872 w 903"/>
                  <a:gd name="T21" fmla="*/ 1014 h 1259"/>
                  <a:gd name="T22" fmla="*/ 891 w 903"/>
                  <a:gd name="T23" fmla="*/ 1135 h 1259"/>
                  <a:gd name="T24" fmla="*/ 903 w 903"/>
                  <a:gd name="T25" fmla="*/ 1259 h 1259"/>
                  <a:gd name="T26" fmla="*/ 392 w 903"/>
                  <a:gd name="T27" fmla="*/ 1259 h 1259"/>
                  <a:gd name="T28" fmla="*/ 380 w 903"/>
                  <a:gd name="T29" fmla="*/ 1159 h 1259"/>
                  <a:gd name="T30" fmla="*/ 360 w 903"/>
                  <a:gd name="T31" fmla="*/ 1060 h 1259"/>
                  <a:gd name="T32" fmla="*/ 334 w 903"/>
                  <a:gd name="T33" fmla="*/ 962 h 1259"/>
                  <a:gd name="T34" fmla="*/ 303 w 903"/>
                  <a:gd name="T35" fmla="*/ 867 h 1259"/>
                  <a:gd name="T36" fmla="*/ 266 w 903"/>
                  <a:gd name="T37" fmla="*/ 773 h 1259"/>
                  <a:gd name="T38" fmla="*/ 223 w 903"/>
                  <a:gd name="T39" fmla="*/ 684 h 1259"/>
                  <a:gd name="T40" fmla="*/ 175 w 903"/>
                  <a:gd name="T41" fmla="*/ 595 h 1259"/>
                  <a:gd name="T42" fmla="*/ 122 w 903"/>
                  <a:gd name="T43" fmla="*/ 512 h 1259"/>
                  <a:gd name="T44" fmla="*/ 64 w 903"/>
                  <a:gd name="T45" fmla="*/ 432 h 1259"/>
                  <a:gd name="T46" fmla="*/ 0 w 903"/>
                  <a:gd name="T47" fmla="*/ 356 h 1259"/>
                  <a:gd name="T48" fmla="*/ 361 w 903"/>
                  <a:gd name="T49"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3" h="1259">
                    <a:moveTo>
                      <a:pt x="361" y="0"/>
                    </a:moveTo>
                    <a:lnTo>
                      <a:pt x="435" y="85"/>
                    </a:lnTo>
                    <a:lnTo>
                      <a:pt x="505" y="175"/>
                    </a:lnTo>
                    <a:lnTo>
                      <a:pt x="571" y="269"/>
                    </a:lnTo>
                    <a:lnTo>
                      <a:pt x="631" y="365"/>
                    </a:lnTo>
                    <a:lnTo>
                      <a:pt x="686" y="464"/>
                    </a:lnTo>
                    <a:lnTo>
                      <a:pt x="734" y="567"/>
                    </a:lnTo>
                    <a:lnTo>
                      <a:pt x="777" y="673"/>
                    </a:lnTo>
                    <a:lnTo>
                      <a:pt x="815" y="783"/>
                    </a:lnTo>
                    <a:lnTo>
                      <a:pt x="846" y="896"/>
                    </a:lnTo>
                    <a:lnTo>
                      <a:pt x="872" y="1014"/>
                    </a:lnTo>
                    <a:lnTo>
                      <a:pt x="891" y="1135"/>
                    </a:lnTo>
                    <a:lnTo>
                      <a:pt x="903" y="1259"/>
                    </a:lnTo>
                    <a:lnTo>
                      <a:pt x="392" y="1259"/>
                    </a:lnTo>
                    <a:lnTo>
                      <a:pt x="380" y="1159"/>
                    </a:lnTo>
                    <a:lnTo>
                      <a:pt x="360" y="1060"/>
                    </a:lnTo>
                    <a:lnTo>
                      <a:pt x="334" y="962"/>
                    </a:lnTo>
                    <a:lnTo>
                      <a:pt x="303" y="867"/>
                    </a:lnTo>
                    <a:lnTo>
                      <a:pt x="266" y="773"/>
                    </a:lnTo>
                    <a:lnTo>
                      <a:pt x="223" y="684"/>
                    </a:lnTo>
                    <a:lnTo>
                      <a:pt x="175" y="595"/>
                    </a:lnTo>
                    <a:lnTo>
                      <a:pt x="122" y="512"/>
                    </a:lnTo>
                    <a:lnTo>
                      <a:pt x="64" y="432"/>
                    </a:lnTo>
                    <a:lnTo>
                      <a:pt x="0" y="356"/>
                    </a:lnTo>
                    <a:lnTo>
                      <a:pt x="361" y="0"/>
                    </a:lnTo>
                    <a:close/>
                  </a:path>
                </a:pathLst>
              </a:custGeom>
              <a:solidFill>
                <a:srgbClr val="C00000"/>
              </a:solidFill>
              <a:ln w="0">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2" name="Freeform 75">
                <a:extLst>
                  <a:ext uri="{FF2B5EF4-FFF2-40B4-BE49-F238E27FC236}">
                    <a16:creationId xmlns:a16="http://schemas.microsoft.com/office/drawing/2014/main" id="{AC5E2162-FC88-4B78-9A80-3AED0A95A4CC}"/>
                  </a:ext>
                </a:extLst>
              </p:cNvPr>
              <p:cNvSpPr>
                <a:spLocks/>
              </p:cNvSpPr>
              <p:nvPr/>
            </p:nvSpPr>
            <p:spPr bwMode="auto">
              <a:xfrm>
                <a:off x="5834063" y="3213100"/>
                <a:ext cx="2260600" cy="2230438"/>
              </a:xfrm>
              <a:custGeom>
                <a:avLst/>
                <a:gdLst>
                  <a:gd name="T0" fmla="*/ 1971 w 4274"/>
                  <a:gd name="T1" fmla="*/ 508 h 4214"/>
                  <a:gd name="T2" fmla="*/ 1666 w 4274"/>
                  <a:gd name="T3" fmla="*/ 568 h 4214"/>
                  <a:gd name="T4" fmla="*/ 1375 w 4274"/>
                  <a:gd name="T5" fmla="*/ 690 h 4214"/>
                  <a:gd name="T6" fmla="*/ 1111 w 4274"/>
                  <a:gd name="T7" fmla="*/ 869 h 4214"/>
                  <a:gd name="T8" fmla="*/ 883 w 4274"/>
                  <a:gd name="T9" fmla="*/ 1095 h 4214"/>
                  <a:gd name="T10" fmla="*/ 700 w 4274"/>
                  <a:gd name="T11" fmla="*/ 1363 h 4214"/>
                  <a:gd name="T12" fmla="*/ 573 w 4274"/>
                  <a:gd name="T13" fmla="*/ 1664 h 4214"/>
                  <a:gd name="T14" fmla="*/ 513 w 4274"/>
                  <a:gd name="T15" fmla="*/ 1992 h 4214"/>
                  <a:gd name="T16" fmla="*/ 525 w 4274"/>
                  <a:gd name="T17" fmla="*/ 2333 h 4214"/>
                  <a:gd name="T18" fmla="*/ 608 w 4274"/>
                  <a:gd name="T19" fmla="*/ 2654 h 4214"/>
                  <a:gd name="T20" fmla="*/ 755 w 4274"/>
                  <a:gd name="T21" fmla="*/ 2946 h 4214"/>
                  <a:gd name="T22" fmla="*/ 957 w 4274"/>
                  <a:gd name="T23" fmla="*/ 3201 h 4214"/>
                  <a:gd name="T24" fmla="*/ 1206 w 4274"/>
                  <a:gd name="T25" fmla="*/ 3413 h 4214"/>
                  <a:gd name="T26" fmla="*/ 1493 w 4274"/>
                  <a:gd name="T27" fmla="*/ 3573 h 4214"/>
                  <a:gd name="T28" fmla="*/ 1811 w 4274"/>
                  <a:gd name="T29" fmla="*/ 3675 h 4214"/>
                  <a:gd name="T30" fmla="*/ 2152 w 4274"/>
                  <a:gd name="T31" fmla="*/ 3710 h 4214"/>
                  <a:gd name="T32" fmla="*/ 2493 w 4274"/>
                  <a:gd name="T33" fmla="*/ 3675 h 4214"/>
                  <a:gd name="T34" fmla="*/ 2809 w 4274"/>
                  <a:gd name="T35" fmla="*/ 3572 h 4214"/>
                  <a:gd name="T36" fmla="*/ 3092 w 4274"/>
                  <a:gd name="T37" fmla="*/ 3409 h 4214"/>
                  <a:gd name="T38" fmla="*/ 3336 w 4274"/>
                  <a:gd name="T39" fmla="*/ 3195 h 4214"/>
                  <a:gd name="T40" fmla="*/ 3532 w 4274"/>
                  <a:gd name="T41" fmla="*/ 2936 h 4214"/>
                  <a:gd name="T42" fmla="*/ 3674 w 4274"/>
                  <a:gd name="T43" fmla="*/ 2641 h 4214"/>
                  <a:gd name="T44" fmla="*/ 3753 w 4274"/>
                  <a:gd name="T45" fmla="*/ 2315 h 4214"/>
                  <a:gd name="T46" fmla="*/ 4264 w 4274"/>
                  <a:gd name="T47" fmla="*/ 2333 h 4214"/>
                  <a:gd name="T48" fmla="*/ 4183 w 4274"/>
                  <a:gd name="T49" fmla="*/ 2710 h 4214"/>
                  <a:gd name="T50" fmla="*/ 4035 w 4274"/>
                  <a:gd name="T51" fmla="*/ 3063 h 4214"/>
                  <a:gd name="T52" fmla="*/ 3827 w 4274"/>
                  <a:gd name="T53" fmla="*/ 3383 h 4214"/>
                  <a:gd name="T54" fmla="*/ 3566 w 4274"/>
                  <a:gd name="T55" fmla="*/ 3662 h 4214"/>
                  <a:gd name="T56" fmla="*/ 3259 w 4274"/>
                  <a:gd name="T57" fmla="*/ 3892 h 4214"/>
                  <a:gd name="T58" fmla="*/ 2914 w 4274"/>
                  <a:gd name="T59" fmla="*/ 4066 h 4214"/>
                  <a:gd name="T60" fmla="*/ 2538 w 4274"/>
                  <a:gd name="T61" fmla="*/ 4177 h 4214"/>
                  <a:gd name="T62" fmla="*/ 2138 w 4274"/>
                  <a:gd name="T63" fmla="*/ 4214 h 4214"/>
                  <a:gd name="T64" fmla="*/ 1742 w 4274"/>
                  <a:gd name="T65" fmla="*/ 4178 h 4214"/>
                  <a:gd name="T66" fmla="*/ 1369 w 4274"/>
                  <a:gd name="T67" fmla="*/ 4072 h 4214"/>
                  <a:gd name="T68" fmla="*/ 1027 w 4274"/>
                  <a:gd name="T69" fmla="*/ 3905 h 4214"/>
                  <a:gd name="T70" fmla="*/ 722 w 4274"/>
                  <a:gd name="T71" fmla="*/ 3683 h 4214"/>
                  <a:gd name="T72" fmla="*/ 462 w 4274"/>
                  <a:gd name="T73" fmla="*/ 3411 h 4214"/>
                  <a:gd name="T74" fmla="*/ 253 w 4274"/>
                  <a:gd name="T75" fmla="*/ 3098 h 4214"/>
                  <a:gd name="T76" fmla="*/ 102 w 4274"/>
                  <a:gd name="T77" fmla="*/ 2750 h 4214"/>
                  <a:gd name="T78" fmla="*/ 17 w 4274"/>
                  <a:gd name="T79" fmla="*/ 2372 h 4214"/>
                  <a:gd name="T80" fmla="*/ 4 w 4274"/>
                  <a:gd name="T81" fmla="*/ 1974 h 4214"/>
                  <a:gd name="T82" fmla="*/ 64 w 4274"/>
                  <a:gd name="T83" fmla="*/ 1587 h 4214"/>
                  <a:gd name="T84" fmla="*/ 191 w 4274"/>
                  <a:gd name="T85" fmla="*/ 1227 h 4214"/>
                  <a:gd name="T86" fmla="*/ 377 w 4274"/>
                  <a:gd name="T87" fmla="*/ 900 h 4214"/>
                  <a:gd name="T88" fmla="*/ 616 w 4274"/>
                  <a:gd name="T89" fmla="*/ 613 h 4214"/>
                  <a:gd name="T90" fmla="*/ 902 w 4274"/>
                  <a:gd name="T91" fmla="*/ 372 h 4214"/>
                  <a:gd name="T92" fmla="*/ 1228 w 4274"/>
                  <a:gd name="T93" fmla="*/ 186 h 4214"/>
                  <a:gd name="T94" fmla="*/ 1586 w 4274"/>
                  <a:gd name="T95" fmla="*/ 59 h 4214"/>
                  <a:gd name="T96" fmla="*/ 1971 w 4274"/>
                  <a:gd name="T97" fmla="*/ 0 h 4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74" h="4214">
                    <a:moveTo>
                      <a:pt x="1971" y="0"/>
                    </a:moveTo>
                    <a:lnTo>
                      <a:pt x="1971" y="0"/>
                    </a:lnTo>
                    <a:lnTo>
                      <a:pt x="1971" y="508"/>
                    </a:lnTo>
                    <a:lnTo>
                      <a:pt x="1868" y="520"/>
                    </a:lnTo>
                    <a:lnTo>
                      <a:pt x="1765" y="540"/>
                    </a:lnTo>
                    <a:lnTo>
                      <a:pt x="1666" y="568"/>
                    </a:lnTo>
                    <a:lnTo>
                      <a:pt x="1566" y="601"/>
                    </a:lnTo>
                    <a:lnTo>
                      <a:pt x="1469" y="643"/>
                    </a:lnTo>
                    <a:lnTo>
                      <a:pt x="1375" y="690"/>
                    </a:lnTo>
                    <a:lnTo>
                      <a:pt x="1283" y="743"/>
                    </a:lnTo>
                    <a:lnTo>
                      <a:pt x="1196" y="803"/>
                    </a:lnTo>
                    <a:lnTo>
                      <a:pt x="1111" y="869"/>
                    </a:lnTo>
                    <a:lnTo>
                      <a:pt x="1030" y="938"/>
                    </a:lnTo>
                    <a:lnTo>
                      <a:pt x="955" y="1015"/>
                    </a:lnTo>
                    <a:lnTo>
                      <a:pt x="883" y="1095"/>
                    </a:lnTo>
                    <a:lnTo>
                      <a:pt x="816" y="1179"/>
                    </a:lnTo>
                    <a:lnTo>
                      <a:pt x="755" y="1269"/>
                    </a:lnTo>
                    <a:lnTo>
                      <a:pt x="700" y="1363"/>
                    </a:lnTo>
                    <a:lnTo>
                      <a:pt x="651" y="1459"/>
                    </a:lnTo>
                    <a:lnTo>
                      <a:pt x="610" y="1559"/>
                    </a:lnTo>
                    <a:lnTo>
                      <a:pt x="573" y="1664"/>
                    </a:lnTo>
                    <a:lnTo>
                      <a:pt x="545" y="1769"/>
                    </a:lnTo>
                    <a:lnTo>
                      <a:pt x="525" y="1879"/>
                    </a:lnTo>
                    <a:lnTo>
                      <a:pt x="513" y="1992"/>
                    </a:lnTo>
                    <a:lnTo>
                      <a:pt x="509" y="2105"/>
                    </a:lnTo>
                    <a:lnTo>
                      <a:pt x="513" y="2220"/>
                    </a:lnTo>
                    <a:lnTo>
                      <a:pt x="525" y="2333"/>
                    </a:lnTo>
                    <a:lnTo>
                      <a:pt x="545" y="2443"/>
                    </a:lnTo>
                    <a:lnTo>
                      <a:pt x="573" y="2550"/>
                    </a:lnTo>
                    <a:lnTo>
                      <a:pt x="608" y="2654"/>
                    </a:lnTo>
                    <a:lnTo>
                      <a:pt x="650" y="2754"/>
                    </a:lnTo>
                    <a:lnTo>
                      <a:pt x="700" y="2852"/>
                    </a:lnTo>
                    <a:lnTo>
                      <a:pt x="755" y="2946"/>
                    </a:lnTo>
                    <a:lnTo>
                      <a:pt x="817" y="3035"/>
                    </a:lnTo>
                    <a:lnTo>
                      <a:pt x="884" y="3121"/>
                    </a:lnTo>
                    <a:lnTo>
                      <a:pt x="957" y="3201"/>
                    </a:lnTo>
                    <a:lnTo>
                      <a:pt x="1035" y="3278"/>
                    </a:lnTo>
                    <a:lnTo>
                      <a:pt x="1119" y="3348"/>
                    </a:lnTo>
                    <a:lnTo>
                      <a:pt x="1206" y="3413"/>
                    </a:lnTo>
                    <a:lnTo>
                      <a:pt x="1298" y="3473"/>
                    </a:lnTo>
                    <a:lnTo>
                      <a:pt x="1394" y="3526"/>
                    </a:lnTo>
                    <a:lnTo>
                      <a:pt x="1493" y="3573"/>
                    </a:lnTo>
                    <a:lnTo>
                      <a:pt x="1597" y="3615"/>
                    </a:lnTo>
                    <a:lnTo>
                      <a:pt x="1702" y="3648"/>
                    </a:lnTo>
                    <a:lnTo>
                      <a:pt x="1811" y="3675"/>
                    </a:lnTo>
                    <a:lnTo>
                      <a:pt x="1923" y="3695"/>
                    </a:lnTo>
                    <a:lnTo>
                      <a:pt x="2036" y="3706"/>
                    </a:lnTo>
                    <a:lnTo>
                      <a:pt x="2152" y="3710"/>
                    </a:lnTo>
                    <a:lnTo>
                      <a:pt x="2268" y="3706"/>
                    </a:lnTo>
                    <a:lnTo>
                      <a:pt x="2382" y="3694"/>
                    </a:lnTo>
                    <a:lnTo>
                      <a:pt x="2493" y="3675"/>
                    </a:lnTo>
                    <a:lnTo>
                      <a:pt x="2602" y="3647"/>
                    </a:lnTo>
                    <a:lnTo>
                      <a:pt x="2707" y="3612"/>
                    </a:lnTo>
                    <a:lnTo>
                      <a:pt x="2809" y="3572"/>
                    </a:lnTo>
                    <a:lnTo>
                      <a:pt x="2907" y="3524"/>
                    </a:lnTo>
                    <a:lnTo>
                      <a:pt x="3002" y="3469"/>
                    </a:lnTo>
                    <a:lnTo>
                      <a:pt x="3092" y="3409"/>
                    </a:lnTo>
                    <a:lnTo>
                      <a:pt x="3178" y="3343"/>
                    </a:lnTo>
                    <a:lnTo>
                      <a:pt x="3259" y="3271"/>
                    </a:lnTo>
                    <a:lnTo>
                      <a:pt x="3336" y="3195"/>
                    </a:lnTo>
                    <a:lnTo>
                      <a:pt x="3407" y="3113"/>
                    </a:lnTo>
                    <a:lnTo>
                      <a:pt x="3472" y="3027"/>
                    </a:lnTo>
                    <a:lnTo>
                      <a:pt x="3532" y="2936"/>
                    </a:lnTo>
                    <a:lnTo>
                      <a:pt x="3586" y="2841"/>
                    </a:lnTo>
                    <a:lnTo>
                      <a:pt x="3633" y="2742"/>
                    </a:lnTo>
                    <a:lnTo>
                      <a:pt x="3674" y="2641"/>
                    </a:lnTo>
                    <a:lnTo>
                      <a:pt x="3707" y="2535"/>
                    </a:lnTo>
                    <a:lnTo>
                      <a:pt x="3734" y="2426"/>
                    </a:lnTo>
                    <a:lnTo>
                      <a:pt x="3753" y="2315"/>
                    </a:lnTo>
                    <a:lnTo>
                      <a:pt x="3764" y="2202"/>
                    </a:lnTo>
                    <a:lnTo>
                      <a:pt x="4274" y="2202"/>
                    </a:lnTo>
                    <a:lnTo>
                      <a:pt x="4264" y="2333"/>
                    </a:lnTo>
                    <a:lnTo>
                      <a:pt x="4245" y="2460"/>
                    </a:lnTo>
                    <a:lnTo>
                      <a:pt x="4218" y="2587"/>
                    </a:lnTo>
                    <a:lnTo>
                      <a:pt x="4183" y="2710"/>
                    </a:lnTo>
                    <a:lnTo>
                      <a:pt x="4141" y="2831"/>
                    </a:lnTo>
                    <a:lnTo>
                      <a:pt x="4091" y="2948"/>
                    </a:lnTo>
                    <a:lnTo>
                      <a:pt x="4035" y="3063"/>
                    </a:lnTo>
                    <a:lnTo>
                      <a:pt x="3971" y="3173"/>
                    </a:lnTo>
                    <a:lnTo>
                      <a:pt x="3903" y="3280"/>
                    </a:lnTo>
                    <a:lnTo>
                      <a:pt x="3827" y="3383"/>
                    </a:lnTo>
                    <a:lnTo>
                      <a:pt x="3745" y="3481"/>
                    </a:lnTo>
                    <a:lnTo>
                      <a:pt x="3659" y="3573"/>
                    </a:lnTo>
                    <a:lnTo>
                      <a:pt x="3566" y="3662"/>
                    </a:lnTo>
                    <a:lnTo>
                      <a:pt x="3469" y="3745"/>
                    </a:lnTo>
                    <a:lnTo>
                      <a:pt x="3367" y="3821"/>
                    </a:lnTo>
                    <a:lnTo>
                      <a:pt x="3259" y="3892"/>
                    </a:lnTo>
                    <a:lnTo>
                      <a:pt x="3148" y="3957"/>
                    </a:lnTo>
                    <a:lnTo>
                      <a:pt x="3034" y="4015"/>
                    </a:lnTo>
                    <a:lnTo>
                      <a:pt x="2914" y="4066"/>
                    </a:lnTo>
                    <a:lnTo>
                      <a:pt x="2793" y="4110"/>
                    </a:lnTo>
                    <a:lnTo>
                      <a:pt x="2666" y="4147"/>
                    </a:lnTo>
                    <a:lnTo>
                      <a:pt x="2538" y="4177"/>
                    </a:lnTo>
                    <a:lnTo>
                      <a:pt x="2408" y="4197"/>
                    </a:lnTo>
                    <a:lnTo>
                      <a:pt x="2274" y="4210"/>
                    </a:lnTo>
                    <a:lnTo>
                      <a:pt x="2138" y="4214"/>
                    </a:lnTo>
                    <a:lnTo>
                      <a:pt x="2005" y="4210"/>
                    </a:lnTo>
                    <a:lnTo>
                      <a:pt x="1872" y="4198"/>
                    </a:lnTo>
                    <a:lnTo>
                      <a:pt x="1742" y="4178"/>
                    </a:lnTo>
                    <a:lnTo>
                      <a:pt x="1616" y="4150"/>
                    </a:lnTo>
                    <a:lnTo>
                      <a:pt x="1491" y="4115"/>
                    </a:lnTo>
                    <a:lnTo>
                      <a:pt x="1369" y="4072"/>
                    </a:lnTo>
                    <a:lnTo>
                      <a:pt x="1252" y="4024"/>
                    </a:lnTo>
                    <a:lnTo>
                      <a:pt x="1138" y="3968"/>
                    </a:lnTo>
                    <a:lnTo>
                      <a:pt x="1027" y="3905"/>
                    </a:lnTo>
                    <a:lnTo>
                      <a:pt x="921" y="3837"/>
                    </a:lnTo>
                    <a:lnTo>
                      <a:pt x="820" y="3763"/>
                    </a:lnTo>
                    <a:lnTo>
                      <a:pt x="722" y="3683"/>
                    </a:lnTo>
                    <a:lnTo>
                      <a:pt x="630" y="3597"/>
                    </a:lnTo>
                    <a:lnTo>
                      <a:pt x="542" y="3508"/>
                    </a:lnTo>
                    <a:lnTo>
                      <a:pt x="462" y="3411"/>
                    </a:lnTo>
                    <a:lnTo>
                      <a:pt x="386" y="3312"/>
                    </a:lnTo>
                    <a:lnTo>
                      <a:pt x="316" y="3208"/>
                    </a:lnTo>
                    <a:lnTo>
                      <a:pt x="253" y="3098"/>
                    </a:lnTo>
                    <a:lnTo>
                      <a:pt x="195" y="2986"/>
                    </a:lnTo>
                    <a:lnTo>
                      <a:pt x="145" y="2869"/>
                    </a:lnTo>
                    <a:lnTo>
                      <a:pt x="102" y="2750"/>
                    </a:lnTo>
                    <a:lnTo>
                      <a:pt x="66" y="2627"/>
                    </a:lnTo>
                    <a:lnTo>
                      <a:pt x="37" y="2501"/>
                    </a:lnTo>
                    <a:lnTo>
                      <a:pt x="17" y="2372"/>
                    </a:lnTo>
                    <a:lnTo>
                      <a:pt x="4" y="2240"/>
                    </a:lnTo>
                    <a:lnTo>
                      <a:pt x="0" y="2108"/>
                    </a:lnTo>
                    <a:lnTo>
                      <a:pt x="4" y="1974"/>
                    </a:lnTo>
                    <a:lnTo>
                      <a:pt x="16" y="1843"/>
                    </a:lnTo>
                    <a:lnTo>
                      <a:pt x="36" y="1713"/>
                    </a:lnTo>
                    <a:lnTo>
                      <a:pt x="64" y="1587"/>
                    </a:lnTo>
                    <a:lnTo>
                      <a:pt x="99" y="1464"/>
                    </a:lnTo>
                    <a:lnTo>
                      <a:pt x="141" y="1344"/>
                    </a:lnTo>
                    <a:lnTo>
                      <a:pt x="191" y="1227"/>
                    </a:lnTo>
                    <a:lnTo>
                      <a:pt x="246" y="1114"/>
                    </a:lnTo>
                    <a:lnTo>
                      <a:pt x="308" y="1005"/>
                    </a:lnTo>
                    <a:lnTo>
                      <a:pt x="377" y="900"/>
                    </a:lnTo>
                    <a:lnTo>
                      <a:pt x="451" y="799"/>
                    </a:lnTo>
                    <a:lnTo>
                      <a:pt x="532" y="704"/>
                    </a:lnTo>
                    <a:lnTo>
                      <a:pt x="616" y="613"/>
                    </a:lnTo>
                    <a:lnTo>
                      <a:pt x="707" y="528"/>
                    </a:lnTo>
                    <a:lnTo>
                      <a:pt x="802" y="447"/>
                    </a:lnTo>
                    <a:lnTo>
                      <a:pt x="902" y="372"/>
                    </a:lnTo>
                    <a:lnTo>
                      <a:pt x="1007" y="304"/>
                    </a:lnTo>
                    <a:lnTo>
                      <a:pt x="1115" y="241"/>
                    </a:lnTo>
                    <a:lnTo>
                      <a:pt x="1228" y="186"/>
                    </a:lnTo>
                    <a:lnTo>
                      <a:pt x="1344" y="137"/>
                    </a:lnTo>
                    <a:lnTo>
                      <a:pt x="1464" y="94"/>
                    </a:lnTo>
                    <a:lnTo>
                      <a:pt x="1586" y="59"/>
                    </a:lnTo>
                    <a:lnTo>
                      <a:pt x="1713" y="32"/>
                    </a:lnTo>
                    <a:lnTo>
                      <a:pt x="1841" y="12"/>
                    </a:lnTo>
                    <a:lnTo>
                      <a:pt x="1971" y="0"/>
                    </a:lnTo>
                    <a:close/>
                  </a:path>
                </a:pathLst>
              </a:custGeom>
              <a:solidFill>
                <a:srgbClr val="C00000"/>
              </a:solidFill>
              <a:ln w="0">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102" name="Группа 83">
              <a:extLst>
                <a:ext uri="{FF2B5EF4-FFF2-40B4-BE49-F238E27FC236}">
                  <a16:creationId xmlns:a16="http://schemas.microsoft.com/office/drawing/2014/main" id="{321D5E26-72FC-4EEC-BD36-4B30AF20F8D2}"/>
                </a:ext>
              </a:extLst>
            </p:cNvPr>
            <p:cNvGrpSpPr/>
            <p:nvPr/>
          </p:nvGrpSpPr>
          <p:grpSpPr>
            <a:xfrm>
              <a:off x="10481191" y="1238250"/>
              <a:ext cx="688972" cy="679779"/>
              <a:chOff x="5834063" y="3213100"/>
              <a:chExt cx="2260601" cy="2230438"/>
            </a:xfrm>
            <a:solidFill>
              <a:schemeClr val="bg2">
                <a:lumMod val="25000"/>
                <a:alpha val="13000"/>
              </a:schemeClr>
            </a:solidFill>
          </p:grpSpPr>
          <p:sp>
            <p:nvSpPr>
              <p:cNvPr id="105" name="Freeform 72">
                <a:extLst>
                  <a:ext uri="{FF2B5EF4-FFF2-40B4-BE49-F238E27FC236}">
                    <a16:creationId xmlns:a16="http://schemas.microsoft.com/office/drawing/2014/main" id="{CCBF3D0D-09CF-43F6-89F7-2782D6F1D89E}"/>
                  </a:ext>
                </a:extLst>
              </p:cNvPr>
              <p:cNvSpPr>
                <a:spLocks/>
              </p:cNvSpPr>
              <p:nvPr/>
            </p:nvSpPr>
            <p:spPr bwMode="auto">
              <a:xfrm>
                <a:off x="6804026" y="3827463"/>
                <a:ext cx="660400" cy="677863"/>
              </a:xfrm>
              <a:custGeom>
                <a:avLst/>
                <a:gdLst>
                  <a:gd name="T0" fmla="*/ 1247 w 1247"/>
                  <a:gd name="T1" fmla="*/ 0 h 1279"/>
                  <a:gd name="T2" fmla="*/ 634 w 1247"/>
                  <a:gd name="T3" fmla="*/ 1099 h 1279"/>
                  <a:gd name="T4" fmla="*/ 633 w 1247"/>
                  <a:gd name="T5" fmla="*/ 1097 h 1279"/>
                  <a:gd name="T6" fmla="*/ 610 w 1247"/>
                  <a:gd name="T7" fmla="*/ 1136 h 1279"/>
                  <a:gd name="T8" fmla="*/ 582 w 1247"/>
                  <a:gd name="T9" fmla="*/ 1171 h 1279"/>
                  <a:gd name="T10" fmla="*/ 548 w 1247"/>
                  <a:gd name="T11" fmla="*/ 1202 h 1279"/>
                  <a:gd name="T12" fmla="*/ 512 w 1247"/>
                  <a:gd name="T13" fmla="*/ 1228 h 1279"/>
                  <a:gd name="T14" fmla="*/ 471 w 1247"/>
                  <a:gd name="T15" fmla="*/ 1250 h 1279"/>
                  <a:gd name="T16" fmla="*/ 428 w 1247"/>
                  <a:gd name="T17" fmla="*/ 1266 h 1279"/>
                  <a:gd name="T18" fmla="*/ 384 w 1247"/>
                  <a:gd name="T19" fmla="*/ 1277 h 1279"/>
                  <a:gd name="T20" fmla="*/ 335 w 1247"/>
                  <a:gd name="T21" fmla="*/ 1279 h 1279"/>
                  <a:gd name="T22" fmla="*/ 285 w 1247"/>
                  <a:gd name="T23" fmla="*/ 1275 h 1279"/>
                  <a:gd name="T24" fmla="*/ 238 w 1247"/>
                  <a:gd name="T25" fmla="*/ 1266 h 1279"/>
                  <a:gd name="T26" fmla="*/ 194 w 1247"/>
                  <a:gd name="T27" fmla="*/ 1248 h 1279"/>
                  <a:gd name="T28" fmla="*/ 152 w 1247"/>
                  <a:gd name="T29" fmla="*/ 1226 h 1279"/>
                  <a:gd name="T30" fmla="*/ 116 w 1247"/>
                  <a:gd name="T31" fmla="*/ 1198 h 1279"/>
                  <a:gd name="T32" fmla="*/ 82 w 1247"/>
                  <a:gd name="T33" fmla="*/ 1164 h 1279"/>
                  <a:gd name="T34" fmla="*/ 54 w 1247"/>
                  <a:gd name="T35" fmla="*/ 1128 h 1279"/>
                  <a:gd name="T36" fmla="*/ 31 w 1247"/>
                  <a:gd name="T37" fmla="*/ 1086 h 1279"/>
                  <a:gd name="T38" fmla="*/ 13 w 1247"/>
                  <a:gd name="T39" fmla="*/ 1042 h 1279"/>
                  <a:gd name="T40" fmla="*/ 3 w 1247"/>
                  <a:gd name="T41" fmla="*/ 995 h 1279"/>
                  <a:gd name="T42" fmla="*/ 0 w 1247"/>
                  <a:gd name="T43" fmla="*/ 946 h 1279"/>
                  <a:gd name="T44" fmla="*/ 4 w 1247"/>
                  <a:gd name="T45" fmla="*/ 894 h 1279"/>
                  <a:gd name="T46" fmla="*/ 16 w 1247"/>
                  <a:gd name="T47" fmla="*/ 844 h 1279"/>
                  <a:gd name="T48" fmla="*/ 35 w 1247"/>
                  <a:gd name="T49" fmla="*/ 797 h 1279"/>
                  <a:gd name="T50" fmla="*/ 61 w 1247"/>
                  <a:gd name="T51" fmla="*/ 755 h 1279"/>
                  <a:gd name="T52" fmla="*/ 93 w 1247"/>
                  <a:gd name="T53" fmla="*/ 717 h 1279"/>
                  <a:gd name="T54" fmla="*/ 131 w 1247"/>
                  <a:gd name="T55" fmla="*/ 684 h 1279"/>
                  <a:gd name="T56" fmla="*/ 171 w 1247"/>
                  <a:gd name="T57" fmla="*/ 656 h 1279"/>
                  <a:gd name="T58" fmla="*/ 171 w 1247"/>
                  <a:gd name="T59" fmla="*/ 656 h 1279"/>
                  <a:gd name="T60" fmla="*/ 1247 w 1247"/>
                  <a:gd name="T61" fmla="*/ 0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47" h="1279">
                    <a:moveTo>
                      <a:pt x="1247" y="0"/>
                    </a:moveTo>
                    <a:lnTo>
                      <a:pt x="634" y="1099"/>
                    </a:lnTo>
                    <a:lnTo>
                      <a:pt x="633" y="1097"/>
                    </a:lnTo>
                    <a:lnTo>
                      <a:pt x="610" y="1136"/>
                    </a:lnTo>
                    <a:lnTo>
                      <a:pt x="582" y="1171"/>
                    </a:lnTo>
                    <a:lnTo>
                      <a:pt x="548" y="1202"/>
                    </a:lnTo>
                    <a:lnTo>
                      <a:pt x="512" y="1228"/>
                    </a:lnTo>
                    <a:lnTo>
                      <a:pt x="471" y="1250"/>
                    </a:lnTo>
                    <a:lnTo>
                      <a:pt x="428" y="1266"/>
                    </a:lnTo>
                    <a:lnTo>
                      <a:pt x="384" y="1277"/>
                    </a:lnTo>
                    <a:lnTo>
                      <a:pt x="335" y="1279"/>
                    </a:lnTo>
                    <a:lnTo>
                      <a:pt x="285" y="1275"/>
                    </a:lnTo>
                    <a:lnTo>
                      <a:pt x="238" y="1266"/>
                    </a:lnTo>
                    <a:lnTo>
                      <a:pt x="194" y="1248"/>
                    </a:lnTo>
                    <a:lnTo>
                      <a:pt x="152" y="1226"/>
                    </a:lnTo>
                    <a:lnTo>
                      <a:pt x="116" y="1198"/>
                    </a:lnTo>
                    <a:lnTo>
                      <a:pt x="82" y="1164"/>
                    </a:lnTo>
                    <a:lnTo>
                      <a:pt x="54" y="1128"/>
                    </a:lnTo>
                    <a:lnTo>
                      <a:pt x="31" y="1086"/>
                    </a:lnTo>
                    <a:lnTo>
                      <a:pt x="13" y="1042"/>
                    </a:lnTo>
                    <a:lnTo>
                      <a:pt x="3" y="995"/>
                    </a:lnTo>
                    <a:lnTo>
                      <a:pt x="0" y="946"/>
                    </a:lnTo>
                    <a:lnTo>
                      <a:pt x="4" y="894"/>
                    </a:lnTo>
                    <a:lnTo>
                      <a:pt x="16" y="844"/>
                    </a:lnTo>
                    <a:lnTo>
                      <a:pt x="35" y="797"/>
                    </a:lnTo>
                    <a:lnTo>
                      <a:pt x="61" y="755"/>
                    </a:lnTo>
                    <a:lnTo>
                      <a:pt x="93" y="717"/>
                    </a:lnTo>
                    <a:lnTo>
                      <a:pt x="131" y="684"/>
                    </a:lnTo>
                    <a:lnTo>
                      <a:pt x="171" y="656"/>
                    </a:lnTo>
                    <a:lnTo>
                      <a:pt x="171" y="656"/>
                    </a:lnTo>
                    <a:lnTo>
                      <a:pt x="12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6" name="Freeform 73">
                <a:extLst>
                  <a:ext uri="{FF2B5EF4-FFF2-40B4-BE49-F238E27FC236}">
                    <a16:creationId xmlns:a16="http://schemas.microsoft.com/office/drawing/2014/main" id="{CF3EA26C-5D04-4284-8061-A5A5D635DCD3}"/>
                  </a:ext>
                </a:extLst>
              </p:cNvPr>
              <p:cNvSpPr>
                <a:spLocks/>
              </p:cNvSpPr>
              <p:nvPr/>
            </p:nvSpPr>
            <p:spPr bwMode="auto">
              <a:xfrm>
                <a:off x="7011988" y="3213100"/>
                <a:ext cx="685800" cy="463550"/>
              </a:xfrm>
              <a:custGeom>
                <a:avLst/>
                <a:gdLst>
                  <a:gd name="T0" fmla="*/ 0 w 1296"/>
                  <a:gd name="T1" fmla="*/ 0 h 876"/>
                  <a:gd name="T2" fmla="*/ 0 w 1296"/>
                  <a:gd name="T3" fmla="*/ 0 h 876"/>
                  <a:gd name="T4" fmla="*/ 125 w 1296"/>
                  <a:gd name="T5" fmla="*/ 11 h 876"/>
                  <a:gd name="T6" fmla="*/ 248 w 1296"/>
                  <a:gd name="T7" fmla="*/ 27 h 876"/>
                  <a:gd name="T8" fmla="*/ 368 w 1296"/>
                  <a:gd name="T9" fmla="*/ 51 h 876"/>
                  <a:gd name="T10" fmla="*/ 485 w 1296"/>
                  <a:gd name="T11" fmla="*/ 81 h 876"/>
                  <a:gd name="T12" fmla="*/ 599 w 1296"/>
                  <a:gd name="T13" fmla="*/ 117 h 876"/>
                  <a:gd name="T14" fmla="*/ 710 w 1296"/>
                  <a:gd name="T15" fmla="*/ 158 h 876"/>
                  <a:gd name="T16" fmla="*/ 816 w 1296"/>
                  <a:gd name="T17" fmla="*/ 205 h 876"/>
                  <a:gd name="T18" fmla="*/ 920 w 1296"/>
                  <a:gd name="T19" fmla="*/ 257 h 876"/>
                  <a:gd name="T20" fmla="*/ 1019 w 1296"/>
                  <a:gd name="T21" fmla="*/ 315 h 876"/>
                  <a:gd name="T22" fmla="*/ 1115 w 1296"/>
                  <a:gd name="T23" fmla="*/ 378 h 876"/>
                  <a:gd name="T24" fmla="*/ 1208 w 1296"/>
                  <a:gd name="T25" fmla="*/ 446 h 876"/>
                  <a:gd name="T26" fmla="*/ 1296 w 1296"/>
                  <a:gd name="T27" fmla="*/ 518 h 876"/>
                  <a:gd name="T28" fmla="*/ 922 w 1296"/>
                  <a:gd name="T29" fmla="*/ 876 h 876"/>
                  <a:gd name="T30" fmla="*/ 865 w 1296"/>
                  <a:gd name="T31" fmla="*/ 829 h 876"/>
                  <a:gd name="T32" fmla="*/ 807 w 1296"/>
                  <a:gd name="T33" fmla="*/ 785 h 876"/>
                  <a:gd name="T34" fmla="*/ 747 w 1296"/>
                  <a:gd name="T35" fmla="*/ 744 h 876"/>
                  <a:gd name="T36" fmla="*/ 687 w 1296"/>
                  <a:gd name="T37" fmla="*/ 706 h 876"/>
                  <a:gd name="T38" fmla="*/ 623 w 1296"/>
                  <a:gd name="T39" fmla="*/ 671 h 876"/>
                  <a:gd name="T40" fmla="*/ 559 w 1296"/>
                  <a:gd name="T41" fmla="*/ 639 h 876"/>
                  <a:gd name="T42" fmla="*/ 491 w 1296"/>
                  <a:gd name="T43" fmla="*/ 609 h 876"/>
                  <a:gd name="T44" fmla="*/ 420 w 1296"/>
                  <a:gd name="T45" fmla="*/ 584 h 876"/>
                  <a:gd name="T46" fmla="*/ 346 w 1296"/>
                  <a:gd name="T47" fmla="*/ 561 h 876"/>
                  <a:gd name="T48" fmla="*/ 267 w 1296"/>
                  <a:gd name="T49" fmla="*/ 542 h 876"/>
                  <a:gd name="T50" fmla="*/ 183 w 1296"/>
                  <a:gd name="T51" fmla="*/ 526 h 876"/>
                  <a:gd name="T52" fmla="*/ 94 w 1296"/>
                  <a:gd name="T53" fmla="*/ 514 h 876"/>
                  <a:gd name="T54" fmla="*/ 0 w 1296"/>
                  <a:gd name="T55" fmla="*/ 506 h 876"/>
                  <a:gd name="T56" fmla="*/ 0 w 1296"/>
                  <a:gd name="T57"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6" h="876">
                    <a:moveTo>
                      <a:pt x="0" y="0"/>
                    </a:moveTo>
                    <a:lnTo>
                      <a:pt x="0" y="0"/>
                    </a:lnTo>
                    <a:lnTo>
                      <a:pt x="125" y="11"/>
                    </a:lnTo>
                    <a:lnTo>
                      <a:pt x="248" y="27"/>
                    </a:lnTo>
                    <a:lnTo>
                      <a:pt x="368" y="51"/>
                    </a:lnTo>
                    <a:lnTo>
                      <a:pt x="485" y="81"/>
                    </a:lnTo>
                    <a:lnTo>
                      <a:pt x="599" y="117"/>
                    </a:lnTo>
                    <a:lnTo>
                      <a:pt x="710" y="158"/>
                    </a:lnTo>
                    <a:lnTo>
                      <a:pt x="816" y="205"/>
                    </a:lnTo>
                    <a:lnTo>
                      <a:pt x="920" y="257"/>
                    </a:lnTo>
                    <a:lnTo>
                      <a:pt x="1019" y="315"/>
                    </a:lnTo>
                    <a:lnTo>
                      <a:pt x="1115" y="378"/>
                    </a:lnTo>
                    <a:lnTo>
                      <a:pt x="1208" y="446"/>
                    </a:lnTo>
                    <a:lnTo>
                      <a:pt x="1296" y="518"/>
                    </a:lnTo>
                    <a:lnTo>
                      <a:pt x="922" y="876"/>
                    </a:lnTo>
                    <a:lnTo>
                      <a:pt x="865" y="829"/>
                    </a:lnTo>
                    <a:lnTo>
                      <a:pt x="807" y="785"/>
                    </a:lnTo>
                    <a:lnTo>
                      <a:pt x="747" y="744"/>
                    </a:lnTo>
                    <a:lnTo>
                      <a:pt x="687" y="706"/>
                    </a:lnTo>
                    <a:lnTo>
                      <a:pt x="623" y="671"/>
                    </a:lnTo>
                    <a:lnTo>
                      <a:pt x="559" y="639"/>
                    </a:lnTo>
                    <a:lnTo>
                      <a:pt x="491" y="609"/>
                    </a:lnTo>
                    <a:lnTo>
                      <a:pt x="420" y="584"/>
                    </a:lnTo>
                    <a:lnTo>
                      <a:pt x="346" y="561"/>
                    </a:lnTo>
                    <a:lnTo>
                      <a:pt x="267" y="542"/>
                    </a:lnTo>
                    <a:lnTo>
                      <a:pt x="183" y="526"/>
                    </a:lnTo>
                    <a:lnTo>
                      <a:pt x="94" y="514"/>
                    </a:lnTo>
                    <a:lnTo>
                      <a:pt x="0" y="50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 name="Freeform 74">
                <a:extLst>
                  <a:ext uri="{FF2B5EF4-FFF2-40B4-BE49-F238E27FC236}">
                    <a16:creationId xmlns:a16="http://schemas.microsoft.com/office/drawing/2014/main" id="{9290C61A-0AF0-4DEE-9EDC-7C7F1DB86773}"/>
                  </a:ext>
                </a:extLst>
              </p:cNvPr>
              <p:cNvSpPr>
                <a:spLocks/>
              </p:cNvSpPr>
              <p:nvPr/>
            </p:nvSpPr>
            <p:spPr bwMode="auto">
              <a:xfrm>
                <a:off x="7616826" y="3578225"/>
                <a:ext cx="477838" cy="666750"/>
              </a:xfrm>
              <a:custGeom>
                <a:avLst/>
                <a:gdLst>
                  <a:gd name="T0" fmla="*/ 361 w 903"/>
                  <a:gd name="T1" fmla="*/ 0 h 1259"/>
                  <a:gd name="T2" fmla="*/ 435 w 903"/>
                  <a:gd name="T3" fmla="*/ 85 h 1259"/>
                  <a:gd name="T4" fmla="*/ 505 w 903"/>
                  <a:gd name="T5" fmla="*/ 175 h 1259"/>
                  <a:gd name="T6" fmla="*/ 571 w 903"/>
                  <a:gd name="T7" fmla="*/ 269 h 1259"/>
                  <a:gd name="T8" fmla="*/ 631 w 903"/>
                  <a:gd name="T9" fmla="*/ 365 h 1259"/>
                  <a:gd name="T10" fmla="*/ 686 w 903"/>
                  <a:gd name="T11" fmla="*/ 464 h 1259"/>
                  <a:gd name="T12" fmla="*/ 734 w 903"/>
                  <a:gd name="T13" fmla="*/ 567 h 1259"/>
                  <a:gd name="T14" fmla="*/ 777 w 903"/>
                  <a:gd name="T15" fmla="*/ 673 h 1259"/>
                  <a:gd name="T16" fmla="*/ 815 w 903"/>
                  <a:gd name="T17" fmla="*/ 783 h 1259"/>
                  <a:gd name="T18" fmla="*/ 846 w 903"/>
                  <a:gd name="T19" fmla="*/ 896 h 1259"/>
                  <a:gd name="T20" fmla="*/ 872 w 903"/>
                  <a:gd name="T21" fmla="*/ 1014 h 1259"/>
                  <a:gd name="T22" fmla="*/ 891 w 903"/>
                  <a:gd name="T23" fmla="*/ 1135 h 1259"/>
                  <a:gd name="T24" fmla="*/ 903 w 903"/>
                  <a:gd name="T25" fmla="*/ 1259 h 1259"/>
                  <a:gd name="T26" fmla="*/ 392 w 903"/>
                  <a:gd name="T27" fmla="*/ 1259 h 1259"/>
                  <a:gd name="T28" fmla="*/ 380 w 903"/>
                  <a:gd name="T29" fmla="*/ 1159 h 1259"/>
                  <a:gd name="T30" fmla="*/ 360 w 903"/>
                  <a:gd name="T31" fmla="*/ 1060 h 1259"/>
                  <a:gd name="T32" fmla="*/ 334 w 903"/>
                  <a:gd name="T33" fmla="*/ 962 h 1259"/>
                  <a:gd name="T34" fmla="*/ 303 w 903"/>
                  <a:gd name="T35" fmla="*/ 867 h 1259"/>
                  <a:gd name="T36" fmla="*/ 266 w 903"/>
                  <a:gd name="T37" fmla="*/ 773 h 1259"/>
                  <a:gd name="T38" fmla="*/ 223 w 903"/>
                  <a:gd name="T39" fmla="*/ 684 h 1259"/>
                  <a:gd name="T40" fmla="*/ 175 w 903"/>
                  <a:gd name="T41" fmla="*/ 595 h 1259"/>
                  <a:gd name="T42" fmla="*/ 122 w 903"/>
                  <a:gd name="T43" fmla="*/ 512 h 1259"/>
                  <a:gd name="T44" fmla="*/ 64 w 903"/>
                  <a:gd name="T45" fmla="*/ 432 h 1259"/>
                  <a:gd name="T46" fmla="*/ 0 w 903"/>
                  <a:gd name="T47" fmla="*/ 356 h 1259"/>
                  <a:gd name="T48" fmla="*/ 361 w 903"/>
                  <a:gd name="T49"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3" h="1259">
                    <a:moveTo>
                      <a:pt x="361" y="0"/>
                    </a:moveTo>
                    <a:lnTo>
                      <a:pt x="435" y="85"/>
                    </a:lnTo>
                    <a:lnTo>
                      <a:pt x="505" y="175"/>
                    </a:lnTo>
                    <a:lnTo>
                      <a:pt x="571" y="269"/>
                    </a:lnTo>
                    <a:lnTo>
                      <a:pt x="631" y="365"/>
                    </a:lnTo>
                    <a:lnTo>
                      <a:pt x="686" y="464"/>
                    </a:lnTo>
                    <a:lnTo>
                      <a:pt x="734" y="567"/>
                    </a:lnTo>
                    <a:lnTo>
                      <a:pt x="777" y="673"/>
                    </a:lnTo>
                    <a:lnTo>
                      <a:pt x="815" y="783"/>
                    </a:lnTo>
                    <a:lnTo>
                      <a:pt x="846" y="896"/>
                    </a:lnTo>
                    <a:lnTo>
                      <a:pt x="872" y="1014"/>
                    </a:lnTo>
                    <a:lnTo>
                      <a:pt x="891" y="1135"/>
                    </a:lnTo>
                    <a:lnTo>
                      <a:pt x="903" y="1259"/>
                    </a:lnTo>
                    <a:lnTo>
                      <a:pt x="392" y="1259"/>
                    </a:lnTo>
                    <a:lnTo>
                      <a:pt x="380" y="1159"/>
                    </a:lnTo>
                    <a:lnTo>
                      <a:pt x="360" y="1060"/>
                    </a:lnTo>
                    <a:lnTo>
                      <a:pt x="334" y="962"/>
                    </a:lnTo>
                    <a:lnTo>
                      <a:pt x="303" y="867"/>
                    </a:lnTo>
                    <a:lnTo>
                      <a:pt x="266" y="773"/>
                    </a:lnTo>
                    <a:lnTo>
                      <a:pt x="223" y="684"/>
                    </a:lnTo>
                    <a:lnTo>
                      <a:pt x="175" y="595"/>
                    </a:lnTo>
                    <a:lnTo>
                      <a:pt x="122" y="512"/>
                    </a:lnTo>
                    <a:lnTo>
                      <a:pt x="64" y="432"/>
                    </a:lnTo>
                    <a:lnTo>
                      <a:pt x="0" y="356"/>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8" name="Freeform 75">
                <a:extLst>
                  <a:ext uri="{FF2B5EF4-FFF2-40B4-BE49-F238E27FC236}">
                    <a16:creationId xmlns:a16="http://schemas.microsoft.com/office/drawing/2014/main" id="{2A5D55B0-1483-41F9-BE63-0E6E5F0F2D9B}"/>
                  </a:ext>
                </a:extLst>
              </p:cNvPr>
              <p:cNvSpPr>
                <a:spLocks/>
              </p:cNvSpPr>
              <p:nvPr/>
            </p:nvSpPr>
            <p:spPr bwMode="auto">
              <a:xfrm>
                <a:off x="5834063" y="3213100"/>
                <a:ext cx="2260600" cy="2230438"/>
              </a:xfrm>
              <a:custGeom>
                <a:avLst/>
                <a:gdLst>
                  <a:gd name="T0" fmla="*/ 1971 w 4274"/>
                  <a:gd name="T1" fmla="*/ 508 h 4214"/>
                  <a:gd name="T2" fmla="*/ 1666 w 4274"/>
                  <a:gd name="T3" fmla="*/ 568 h 4214"/>
                  <a:gd name="T4" fmla="*/ 1375 w 4274"/>
                  <a:gd name="T5" fmla="*/ 690 h 4214"/>
                  <a:gd name="T6" fmla="*/ 1111 w 4274"/>
                  <a:gd name="T7" fmla="*/ 869 h 4214"/>
                  <a:gd name="T8" fmla="*/ 883 w 4274"/>
                  <a:gd name="T9" fmla="*/ 1095 h 4214"/>
                  <a:gd name="T10" fmla="*/ 700 w 4274"/>
                  <a:gd name="T11" fmla="*/ 1363 h 4214"/>
                  <a:gd name="T12" fmla="*/ 573 w 4274"/>
                  <a:gd name="T13" fmla="*/ 1664 h 4214"/>
                  <a:gd name="T14" fmla="*/ 513 w 4274"/>
                  <a:gd name="T15" fmla="*/ 1992 h 4214"/>
                  <a:gd name="T16" fmla="*/ 525 w 4274"/>
                  <a:gd name="T17" fmla="*/ 2333 h 4214"/>
                  <a:gd name="T18" fmla="*/ 608 w 4274"/>
                  <a:gd name="T19" fmla="*/ 2654 h 4214"/>
                  <a:gd name="T20" fmla="*/ 755 w 4274"/>
                  <a:gd name="T21" fmla="*/ 2946 h 4214"/>
                  <a:gd name="T22" fmla="*/ 957 w 4274"/>
                  <a:gd name="T23" fmla="*/ 3201 h 4214"/>
                  <a:gd name="T24" fmla="*/ 1206 w 4274"/>
                  <a:gd name="T25" fmla="*/ 3413 h 4214"/>
                  <a:gd name="T26" fmla="*/ 1493 w 4274"/>
                  <a:gd name="T27" fmla="*/ 3573 h 4214"/>
                  <a:gd name="T28" fmla="*/ 1811 w 4274"/>
                  <a:gd name="T29" fmla="*/ 3675 h 4214"/>
                  <a:gd name="T30" fmla="*/ 2152 w 4274"/>
                  <a:gd name="T31" fmla="*/ 3710 h 4214"/>
                  <a:gd name="T32" fmla="*/ 2493 w 4274"/>
                  <a:gd name="T33" fmla="*/ 3675 h 4214"/>
                  <a:gd name="T34" fmla="*/ 2809 w 4274"/>
                  <a:gd name="T35" fmla="*/ 3572 h 4214"/>
                  <a:gd name="T36" fmla="*/ 3092 w 4274"/>
                  <a:gd name="T37" fmla="*/ 3409 h 4214"/>
                  <a:gd name="T38" fmla="*/ 3336 w 4274"/>
                  <a:gd name="T39" fmla="*/ 3195 h 4214"/>
                  <a:gd name="T40" fmla="*/ 3532 w 4274"/>
                  <a:gd name="T41" fmla="*/ 2936 h 4214"/>
                  <a:gd name="T42" fmla="*/ 3674 w 4274"/>
                  <a:gd name="T43" fmla="*/ 2641 h 4214"/>
                  <a:gd name="T44" fmla="*/ 3753 w 4274"/>
                  <a:gd name="T45" fmla="*/ 2315 h 4214"/>
                  <a:gd name="T46" fmla="*/ 4264 w 4274"/>
                  <a:gd name="T47" fmla="*/ 2333 h 4214"/>
                  <a:gd name="T48" fmla="*/ 4183 w 4274"/>
                  <a:gd name="T49" fmla="*/ 2710 h 4214"/>
                  <a:gd name="T50" fmla="*/ 4035 w 4274"/>
                  <a:gd name="T51" fmla="*/ 3063 h 4214"/>
                  <a:gd name="T52" fmla="*/ 3827 w 4274"/>
                  <a:gd name="T53" fmla="*/ 3383 h 4214"/>
                  <a:gd name="T54" fmla="*/ 3566 w 4274"/>
                  <a:gd name="T55" fmla="*/ 3662 h 4214"/>
                  <a:gd name="T56" fmla="*/ 3259 w 4274"/>
                  <a:gd name="T57" fmla="*/ 3892 h 4214"/>
                  <a:gd name="T58" fmla="*/ 2914 w 4274"/>
                  <a:gd name="T59" fmla="*/ 4066 h 4214"/>
                  <a:gd name="T60" fmla="*/ 2538 w 4274"/>
                  <a:gd name="T61" fmla="*/ 4177 h 4214"/>
                  <a:gd name="T62" fmla="*/ 2138 w 4274"/>
                  <a:gd name="T63" fmla="*/ 4214 h 4214"/>
                  <a:gd name="T64" fmla="*/ 1742 w 4274"/>
                  <a:gd name="T65" fmla="*/ 4178 h 4214"/>
                  <a:gd name="T66" fmla="*/ 1369 w 4274"/>
                  <a:gd name="T67" fmla="*/ 4072 h 4214"/>
                  <a:gd name="T68" fmla="*/ 1027 w 4274"/>
                  <a:gd name="T69" fmla="*/ 3905 h 4214"/>
                  <a:gd name="T70" fmla="*/ 722 w 4274"/>
                  <a:gd name="T71" fmla="*/ 3683 h 4214"/>
                  <a:gd name="T72" fmla="*/ 462 w 4274"/>
                  <a:gd name="T73" fmla="*/ 3411 h 4214"/>
                  <a:gd name="T74" fmla="*/ 253 w 4274"/>
                  <a:gd name="T75" fmla="*/ 3098 h 4214"/>
                  <a:gd name="T76" fmla="*/ 102 w 4274"/>
                  <a:gd name="T77" fmla="*/ 2750 h 4214"/>
                  <a:gd name="T78" fmla="*/ 17 w 4274"/>
                  <a:gd name="T79" fmla="*/ 2372 h 4214"/>
                  <a:gd name="T80" fmla="*/ 4 w 4274"/>
                  <a:gd name="T81" fmla="*/ 1974 h 4214"/>
                  <a:gd name="T82" fmla="*/ 64 w 4274"/>
                  <a:gd name="T83" fmla="*/ 1587 h 4214"/>
                  <a:gd name="T84" fmla="*/ 191 w 4274"/>
                  <a:gd name="T85" fmla="*/ 1227 h 4214"/>
                  <a:gd name="T86" fmla="*/ 377 w 4274"/>
                  <a:gd name="T87" fmla="*/ 900 h 4214"/>
                  <a:gd name="T88" fmla="*/ 616 w 4274"/>
                  <a:gd name="T89" fmla="*/ 613 h 4214"/>
                  <a:gd name="T90" fmla="*/ 902 w 4274"/>
                  <a:gd name="T91" fmla="*/ 372 h 4214"/>
                  <a:gd name="T92" fmla="*/ 1228 w 4274"/>
                  <a:gd name="T93" fmla="*/ 186 h 4214"/>
                  <a:gd name="T94" fmla="*/ 1586 w 4274"/>
                  <a:gd name="T95" fmla="*/ 59 h 4214"/>
                  <a:gd name="T96" fmla="*/ 1971 w 4274"/>
                  <a:gd name="T97" fmla="*/ 0 h 4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74" h="4214">
                    <a:moveTo>
                      <a:pt x="1971" y="0"/>
                    </a:moveTo>
                    <a:lnTo>
                      <a:pt x="1971" y="0"/>
                    </a:lnTo>
                    <a:lnTo>
                      <a:pt x="1971" y="508"/>
                    </a:lnTo>
                    <a:lnTo>
                      <a:pt x="1868" y="520"/>
                    </a:lnTo>
                    <a:lnTo>
                      <a:pt x="1765" y="540"/>
                    </a:lnTo>
                    <a:lnTo>
                      <a:pt x="1666" y="568"/>
                    </a:lnTo>
                    <a:lnTo>
                      <a:pt x="1566" y="601"/>
                    </a:lnTo>
                    <a:lnTo>
                      <a:pt x="1469" y="643"/>
                    </a:lnTo>
                    <a:lnTo>
                      <a:pt x="1375" y="690"/>
                    </a:lnTo>
                    <a:lnTo>
                      <a:pt x="1283" y="743"/>
                    </a:lnTo>
                    <a:lnTo>
                      <a:pt x="1196" y="803"/>
                    </a:lnTo>
                    <a:lnTo>
                      <a:pt x="1111" y="869"/>
                    </a:lnTo>
                    <a:lnTo>
                      <a:pt x="1030" y="938"/>
                    </a:lnTo>
                    <a:lnTo>
                      <a:pt x="955" y="1015"/>
                    </a:lnTo>
                    <a:lnTo>
                      <a:pt x="883" y="1095"/>
                    </a:lnTo>
                    <a:lnTo>
                      <a:pt x="816" y="1179"/>
                    </a:lnTo>
                    <a:lnTo>
                      <a:pt x="755" y="1269"/>
                    </a:lnTo>
                    <a:lnTo>
                      <a:pt x="700" y="1363"/>
                    </a:lnTo>
                    <a:lnTo>
                      <a:pt x="651" y="1459"/>
                    </a:lnTo>
                    <a:lnTo>
                      <a:pt x="610" y="1559"/>
                    </a:lnTo>
                    <a:lnTo>
                      <a:pt x="573" y="1664"/>
                    </a:lnTo>
                    <a:lnTo>
                      <a:pt x="545" y="1769"/>
                    </a:lnTo>
                    <a:lnTo>
                      <a:pt x="525" y="1879"/>
                    </a:lnTo>
                    <a:lnTo>
                      <a:pt x="513" y="1992"/>
                    </a:lnTo>
                    <a:lnTo>
                      <a:pt x="509" y="2105"/>
                    </a:lnTo>
                    <a:lnTo>
                      <a:pt x="513" y="2220"/>
                    </a:lnTo>
                    <a:lnTo>
                      <a:pt x="525" y="2333"/>
                    </a:lnTo>
                    <a:lnTo>
                      <a:pt x="545" y="2443"/>
                    </a:lnTo>
                    <a:lnTo>
                      <a:pt x="573" y="2550"/>
                    </a:lnTo>
                    <a:lnTo>
                      <a:pt x="608" y="2654"/>
                    </a:lnTo>
                    <a:lnTo>
                      <a:pt x="650" y="2754"/>
                    </a:lnTo>
                    <a:lnTo>
                      <a:pt x="700" y="2852"/>
                    </a:lnTo>
                    <a:lnTo>
                      <a:pt x="755" y="2946"/>
                    </a:lnTo>
                    <a:lnTo>
                      <a:pt x="817" y="3035"/>
                    </a:lnTo>
                    <a:lnTo>
                      <a:pt x="884" y="3121"/>
                    </a:lnTo>
                    <a:lnTo>
                      <a:pt x="957" y="3201"/>
                    </a:lnTo>
                    <a:lnTo>
                      <a:pt x="1035" y="3278"/>
                    </a:lnTo>
                    <a:lnTo>
                      <a:pt x="1119" y="3348"/>
                    </a:lnTo>
                    <a:lnTo>
                      <a:pt x="1206" y="3413"/>
                    </a:lnTo>
                    <a:lnTo>
                      <a:pt x="1298" y="3473"/>
                    </a:lnTo>
                    <a:lnTo>
                      <a:pt x="1394" y="3526"/>
                    </a:lnTo>
                    <a:lnTo>
                      <a:pt x="1493" y="3573"/>
                    </a:lnTo>
                    <a:lnTo>
                      <a:pt x="1597" y="3615"/>
                    </a:lnTo>
                    <a:lnTo>
                      <a:pt x="1702" y="3648"/>
                    </a:lnTo>
                    <a:lnTo>
                      <a:pt x="1811" y="3675"/>
                    </a:lnTo>
                    <a:lnTo>
                      <a:pt x="1923" y="3695"/>
                    </a:lnTo>
                    <a:lnTo>
                      <a:pt x="2036" y="3706"/>
                    </a:lnTo>
                    <a:lnTo>
                      <a:pt x="2152" y="3710"/>
                    </a:lnTo>
                    <a:lnTo>
                      <a:pt x="2268" y="3706"/>
                    </a:lnTo>
                    <a:lnTo>
                      <a:pt x="2382" y="3694"/>
                    </a:lnTo>
                    <a:lnTo>
                      <a:pt x="2493" y="3675"/>
                    </a:lnTo>
                    <a:lnTo>
                      <a:pt x="2602" y="3647"/>
                    </a:lnTo>
                    <a:lnTo>
                      <a:pt x="2707" y="3612"/>
                    </a:lnTo>
                    <a:lnTo>
                      <a:pt x="2809" y="3572"/>
                    </a:lnTo>
                    <a:lnTo>
                      <a:pt x="2907" y="3524"/>
                    </a:lnTo>
                    <a:lnTo>
                      <a:pt x="3002" y="3469"/>
                    </a:lnTo>
                    <a:lnTo>
                      <a:pt x="3092" y="3409"/>
                    </a:lnTo>
                    <a:lnTo>
                      <a:pt x="3178" y="3343"/>
                    </a:lnTo>
                    <a:lnTo>
                      <a:pt x="3259" y="3271"/>
                    </a:lnTo>
                    <a:lnTo>
                      <a:pt x="3336" y="3195"/>
                    </a:lnTo>
                    <a:lnTo>
                      <a:pt x="3407" y="3113"/>
                    </a:lnTo>
                    <a:lnTo>
                      <a:pt x="3472" y="3027"/>
                    </a:lnTo>
                    <a:lnTo>
                      <a:pt x="3532" y="2936"/>
                    </a:lnTo>
                    <a:lnTo>
                      <a:pt x="3586" y="2841"/>
                    </a:lnTo>
                    <a:lnTo>
                      <a:pt x="3633" y="2742"/>
                    </a:lnTo>
                    <a:lnTo>
                      <a:pt x="3674" y="2641"/>
                    </a:lnTo>
                    <a:lnTo>
                      <a:pt x="3707" y="2535"/>
                    </a:lnTo>
                    <a:lnTo>
                      <a:pt x="3734" y="2426"/>
                    </a:lnTo>
                    <a:lnTo>
                      <a:pt x="3753" y="2315"/>
                    </a:lnTo>
                    <a:lnTo>
                      <a:pt x="3764" y="2202"/>
                    </a:lnTo>
                    <a:lnTo>
                      <a:pt x="4274" y="2202"/>
                    </a:lnTo>
                    <a:lnTo>
                      <a:pt x="4264" y="2333"/>
                    </a:lnTo>
                    <a:lnTo>
                      <a:pt x="4245" y="2460"/>
                    </a:lnTo>
                    <a:lnTo>
                      <a:pt x="4218" y="2587"/>
                    </a:lnTo>
                    <a:lnTo>
                      <a:pt x="4183" y="2710"/>
                    </a:lnTo>
                    <a:lnTo>
                      <a:pt x="4141" y="2831"/>
                    </a:lnTo>
                    <a:lnTo>
                      <a:pt x="4091" y="2948"/>
                    </a:lnTo>
                    <a:lnTo>
                      <a:pt x="4035" y="3063"/>
                    </a:lnTo>
                    <a:lnTo>
                      <a:pt x="3971" y="3173"/>
                    </a:lnTo>
                    <a:lnTo>
                      <a:pt x="3903" y="3280"/>
                    </a:lnTo>
                    <a:lnTo>
                      <a:pt x="3827" y="3383"/>
                    </a:lnTo>
                    <a:lnTo>
                      <a:pt x="3745" y="3481"/>
                    </a:lnTo>
                    <a:lnTo>
                      <a:pt x="3659" y="3573"/>
                    </a:lnTo>
                    <a:lnTo>
                      <a:pt x="3566" y="3662"/>
                    </a:lnTo>
                    <a:lnTo>
                      <a:pt x="3469" y="3745"/>
                    </a:lnTo>
                    <a:lnTo>
                      <a:pt x="3367" y="3821"/>
                    </a:lnTo>
                    <a:lnTo>
                      <a:pt x="3259" y="3892"/>
                    </a:lnTo>
                    <a:lnTo>
                      <a:pt x="3148" y="3957"/>
                    </a:lnTo>
                    <a:lnTo>
                      <a:pt x="3034" y="4015"/>
                    </a:lnTo>
                    <a:lnTo>
                      <a:pt x="2914" y="4066"/>
                    </a:lnTo>
                    <a:lnTo>
                      <a:pt x="2793" y="4110"/>
                    </a:lnTo>
                    <a:lnTo>
                      <a:pt x="2666" y="4147"/>
                    </a:lnTo>
                    <a:lnTo>
                      <a:pt x="2538" y="4177"/>
                    </a:lnTo>
                    <a:lnTo>
                      <a:pt x="2408" y="4197"/>
                    </a:lnTo>
                    <a:lnTo>
                      <a:pt x="2274" y="4210"/>
                    </a:lnTo>
                    <a:lnTo>
                      <a:pt x="2138" y="4214"/>
                    </a:lnTo>
                    <a:lnTo>
                      <a:pt x="2005" y="4210"/>
                    </a:lnTo>
                    <a:lnTo>
                      <a:pt x="1872" y="4198"/>
                    </a:lnTo>
                    <a:lnTo>
                      <a:pt x="1742" y="4178"/>
                    </a:lnTo>
                    <a:lnTo>
                      <a:pt x="1616" y="4150"/>
                    </a:lnTo>
                    <a:lnTo>
                      <a:pt x="1491" y="4115"/>
                    </a:lnTo>
                    <a:lnTo>
                      <a:pt x="1369" y="4072"/>
                    </a:lnTo>
                    <a:lnTo>
                      <a:pt x="1252" y="4024"/>
                    </a:lnTo>
                    <a:lnTo>
                      <a:pt x="1138" y="3968"/>
                    </a:lnTo>
                    <a:lnTo>
                      <a:pt x="1027" y="3905"/>
                    </a:lnTo>
                    <a:lnTo>
                      <a:pt x="921" y="3837"/>
                    </a:lnTo>
                    <a:lnTo>
                      <a:pt x="820" y="3763"/>
                    </a:lnTo>
                    <a:lnTo>
                      <a:pt x="722" y="3683"/>
                    </a:lnTo>
                    <a:lnTo>
                      <a:pt x="630" y="3597"/>
                    </a:lnTo>
                    <a:lnTo>
                      <a:pt x="542" y="3508"/>
                    </a:lnTo>
                    <a:lnTo>
                      <a:pt x="462" y="3411"/>
                    </a:lnTo>
                    <a:lnTo>
                      <a:pt x="386" y="3312"/>
                    </a:lnTo>
                    <a:lnTo>
                      <a:pt x="316" y="3208"/>
                    </a:lnTo>
                    <a:lnTo>
                      <a:pt x="253" y="3098"/>
                    </a:lnTo>
                    <a:lnTo>
                      <a:pt x="195" y="2986"/>
                    </a:lnTo>
                    <a:lnTo>
                      <a:pt x="145" y="2869"/>
                    </a:lnTo>
                    <a:lnTo>
                      <a:pt x="102" y="2750"/>
                    </a:lnTo>
                    <a:lnTo>
                      <a:pt x="66" y="2627"/>
                    </a:lnTo>
                    <a:lnTo>
                      <a:pt x="37" y="2501"/>
                    </a:lnTo>
                    <a:lnTo>
                      <a:pt x="17" y="2372"/>
                    </a:lnTo>
                    <a:lnTo>
                      <a:pt x="4" y="2240"/>
                    </a:lnTo>
                    <a:lnTo>
                      <a:pt x="0" y="2108"/>
                    </a:lnTo>
                    <a:lnTo>
                      <a:pt x="4" y="1974"/>
                    </a:lnTo>
                    <a:lnTo>
                      <a:pt x="16" y="1843"/>
                    </a:lnTo>
                    <a:lnTo>
                      <a:pt x="36" y="1713"/>
                    </a:lnTo>
                    <a:lnTo>
                      <a:pt x="64" y="1587"/>
                    </a:lnTo>
                    <a:lnTo>
                      <a:pt x="99" y="1464"/>
                    </a:lnTo>
                    <a:lnTo>
                      <a:pt x="141" y="1344"/>
                    </a:lnTo>
                    <a:lnTo>
                      <a:pt x="191" y="1227"/>
                    </a:lnTo>
                    <a:lnTo>
                      <a:pt x="246" y="1114"/>
                    </a:lnTo>
                    <a:lnTo>
                      <a:pt x="308" y="1005"/>
                    </a:lnTo>
                    <a:lnTo>
                      <a:pt x="377" y="900"/>
                    </a:lnTo>
                    <a:lnTo>
                      <a:pt x="451" y="799"/>
                    </a:lnTo>
                    <a:lnTo>
                      <a:pt x="532" y="704"/>
                    </a:lnTo>
                    <a:lnTo>
                      <a:pt x="616" y="613"/>
                    </a:lnTo>
                    <a:lnTo>
                      <a:pt x="707" y="528"/>
                    </a:lnTo>
                    <a:lnTo>
                      <a:pt x="802" y="447"/>
                    </a:lnTo>
                    <a:lnTo>
                      <a:pt x="902" y="372"/>
                    </a:lnTo>
                    <a:lnTo>
                      <a:pt x="1007" y="304"/>
                    </a:lnTo>
                    <a:lnTo>
                      <a:pt x="1115" y="241"/>
                    </a:lnTo>
                    <a:lnTo>
                      <a:pt x="1228" y="186"/>
                    </a:lnTo>
                    <a:lnTo>
                      <a:pt x="1344" y="137"/>
                    </a:lnTo>
                    <a:lnTo>
                      <a:pt x="1464" y="94"/>
                    </a:lnTo>
                    <a:lnTo>
                      <a:pt x="1586" y="59"/>
                    </a:lnTo>
                    <a:lnTo>
                      <a:pt x="1713" y="32"/>
                    </a:lnTo>
                    <a:lnTo>
                      <a:pt x="1841" y="12"/>
                    </a:lnTo>
                    <a:lnTo>
                      <a:pt x="19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103" name="TextBox 117">
              <a:extLst>
                <a:ext uri="{FF2B5EF4-FFF2-40B4-BE49-F238E27FC236}">
                  <a16:creationId xmlns:a16="http://schemas.microsoft.com/office/drawing/2014/main" id="{8654DDBB-F840-420D-9990-544970473ED4}"/>
                </a:ext>
              </a:extLst>
            </p:cNvPr>
            <p:cNvSpPr txBox="1"/>
            <p:nvPr/>
          </p:nvSpPr>
          <p:spPr>
            <a:xfrm>
              <a:off x="8991476" y="1120041"/>
              <a:ext cx="1590425" cy="369332"/>
            </a:xfrm>
            <a:prstGeom prst="rect">
              <a:avLst/>
            </a:prstGeom>
            <a:noFill/>
          </p:spPr>
          <p:txBody>
            <a:bodyPr wrap="square" lIns="0" tIns="0" rIns="0" bIns="0" rtlCol="0">
              <a:spAutoFit/>
            </a:bodyPr>
            <a:lstStyle/>
            <a:p>
              <a:pPr algn="ctr"/>
              <a:r>
                <a:rPr lang="zh-TW" altLang="en-US" sz="2400" b="1" dirty="0">
                  <a:solidFill>
                    <a:srgbClr val="C00000"/>
                  </a:solidFill>
                  <a:latin typeface="Open Sans Semibold" panose="020B0706030804020204" pitchFamily="34" charset="0"/>
                  <a:ea typeface="Open Sans Semibold" panose="020B0706030804020204" pitchFamily="34" charset="0"/>
                  <a:cs typeface="Open Sans Semibold" panose="020B0706030804020204" pitchFamily="34" charset="0"/>
                </a:rPr>
                <a:t>行動圖書車</a:t>
              </a:r>
              <a:endParaRPr lang="en-US" sz="2400" b="1" dirty="0">
                <a:solidFill>
                  <a:srgbClr val="C0000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4" name="TextBox 118">
              <a:extLst>
                <a:ext uri="{FF2B5EF4-FFF2-40B4-BE49-F238E27FC236}">
                  <a16:creationId xmlns:a16="http://schemas.microsoft.com/office/drawing/2014/main" id="{FA6D4F7B-FB67-4F41-A53C-FE4153241C4D}"/>
                </a:ext>
              </a:extLst>
            </p:cNvPr>
            <p:cNvSpPr txBox="1"/>
            <p:nvPr/>
          </p:nvSpPr>
          <p:spPr>
            <a:xfrm flipH="1">
              <a:off x="8201531" y="1539800"/>
              <a:ext cx="3096440" cy="587661"/>
            </a:xfrm>
            <a:prstGeom prst="rect">
              <a:avLst/>
            </a:prstGeom>
            <a:noFill/>
          </p:spPr>
          <p:txBody>
            <a:bodyPr wrap="square" lIns="0" tIns="0" rIns="0" bIns="0" rtlCol="0">
              <a:spAutoFit/>
            </a:bodyPr>
            <a:lstStyle/>
            <a:p>
              <a:pPr algn="ctr">
                <a:lnSpc>
                  <a:spcPct val="125000"/>
                </a:lnSpc>
              </a:pPr>
              <a:r>
                <a:rPr lang="en-US" altLang="zh-TW" sz="1600" b="1" dirty="0">
                  <a:latin typeface="標楷體" panose="03000509000000000000" pitchFamily="65" charset="-120"/>
                  <a:ea typeface="標楷體" panose="03000509000000000000" pitchFamily="65" charset="-120"/>
                  <a:cs typeface="Open Sans" panose="020B0606030504020204" pitchFamily="34" charset="0"/>
                </a:rPr>
                <a:t>9/23(</a:t>
              </a:r>
              <a:r>
                <a:rPr lang="zh-TW" altLang="en-US" sz="1600" b="1" dirty="0">
                  <a:latin typeface="標楷體" panose="03000509000000000000" pitchFamily="65" charset="-120"/>
                  <a:ea typeface="標楷體" panose="03000509000000000000" pitchFamily="65" charset="-120"/>
                  <a:cs typeface="Open Sans" panose="020B0606030504020204" pitchFamily="34" charset="0"/>
                </a:rPr>
                <a:t>一</a:t>
              </a:r>
              <a:r>
                <a:rPr lang="en-US" altLang="zh-TW" sz="1600" b="1" dirty="0">
                  <a:latin typeface="標楷體" panose="03000509000000000000" pitchFamily="65" charset="-120"/>
                  <a:ea typeface="標楷體" panose="03000509000000000000" pitchFamily="65" charset="-120"/>
                  <a:cs typeface="Open Sans" panose="020B0606030504020204" pitchFamily="34" charset="0"/>
                </a:rPr>
                <a:t>)</a:t>
              </a:r>
              <a:r>
                <a:rPr lang="zh-TW" altLang="en-US" sz="1600" b="1" dirty="0">
                  <a:latin typeface="標楷體" panose="03000509000000000000" pitchFamily="65" charset="-120"/>
                  <a:ea typeface="標楷體" panose="03000509000000000000" pitchFamily="65" charset="-120"/>
                  <a:cs typeface="Open Sans" panose="020B0606030504020204" pitchFamily="34" charset="0"/>
                </a:rPr>
                <a:t>上午、</a:t>
              </a:r>
              <a:r>
                <a:rPr lang="en-US" altLang="zh-TW" sz="1600" b="1" dirty="0">
                  <a:latin typeface="標楷體" panose="03000509000000000000" pitchFamily="65" charset="-120"/>
                  <a:ea typeface="標楷體" panose="03000509000000000000" pitchFamily="65" charset="-120"/>
                  <a:cs typeface="Open Sans" panose="020B0606030504020204" pitchFamily="34" charset="0"/>
                </a:rPr>
                <a:t>10/23(</a:t>
              </a:r>
              <a:r>
                <a:rPr lang="zh-TW" altLang="en-US" sz="1600" b="1" dirty="0">
                  <a:latin typeface="標楷體" panose="03000509000000000000" pitchFamily="65" charset="-120"/>
                  <a:ea typeface="標楷體" panose="03000509000000000000" pitchFamily="65" charset="-120"/>
                  <a:cs typeface="Open Sans" panose="020B0606030504020204" pitchFamily="34" charset="0"/>
                </a:rPr>
                <a:t>三</a:t>
              </a:r>
              <a:r>
                <a:rPr lang="en-US" altLang="zh-TW" sz="1600" b="1" dirty="0">
                  <a:latin typeface="標楷體" panose="03000509000000000000" pitchFamily="65" charset="-120"/>
                  <a:ea typeface="標楷體" panose="03000509000000000000" pitchFamily="65" charset="-120"/>
                  <a:cs typeface="Open Sans" panose="020B0606030504020204" pitchFamily="34" charset="0"/>
                </a:rPr>
                <a:t>)</a:t>
              </a:r>
              <a:r>
                <a:rPr lang="zh-TW" altLang="en-US" sz="1600" b="1" dirty="0">
                  <a:latin typeface="標楷體" panose="03000509000000000000" pitchFamily="65" charset="-120"/>
                  <a:ea typeface="標楷體" panose="03000509000000000000" pitchFamily="65" charset="-120"/>
                  <a:cs typeface="Open Sans" panose="020B0606030504020204" pitchFamily="34" charset="0"/>
                </a:rPr>
                <a:t>上午</a:t>
              </a:r>
            </a:p>
            <a:p>
              <a:pPr algn="ctr">
                <a:lnSpc>
                  <a:spcPct val="125000"/>
                </a:lnSpc>
              </a:pPr>
              <a:r>
                <a:rPr lang="en-US" altLang="zh-TW" sz="1600" b="1" dirty="0">
                  <a:latin typeface="標楷體" panose="03000509000000000000" pitchFamily="65" charset="-120"/>
                  <a:ea typeface="標楷體" panose="03000509000000000000" pitchFamily="65" charset="-120"/>
                  <a:cs typeface="Open Sans" panose="020B0606030504020204" pitchFamily="34" charset="0"/>
                </a:rPr>
                <a:t>11/21(</a:t>
              </a:r>
              <a:r>
                <a:rPr lang="zh-TW" altLang="en-US" sz="1600" b="1" dirty="0">
                  <a:latin typeface="標楷體" panose="03000509000000000000" pitchFamily="65" charset="-120"/>
                  <a:ea typeface="標楷體" panose="03000509000000000000" pitchFamily="65" charset="-120"/>
                  <a:cs typeface="Open Sans" panose="020B0606030504020204" pitchFamily="34" charset="0"/>
                </a:rPr>
                <a:t>四</a:t>
              </a:r>
              <a:r>
                <a:rPr lang="en-US" altLang="zh-TW" sz="1600" b="1" dirty="0">
                  <a:latin typeface="標楷體" panose="03000509000000000000" pitchFamily="65" charset="-120"/>
                  <a:ea typeface="標楷體" panose="03000509000000000000" pitchFamily="65" charset="-120"/>
                  <a:cs typeface="Open Sans" panose="020B0606030504020204" pitchFamily="34" charset="0"/>
                </a:rPr>
                <a:t>)</a:t>
              </a:r>
              <a:r>
                <a:rPr lang="zh-TW" altLang="en-US" sz="1600" b="1" dirty="0">
                  <a:latin typeface="標楷體" panose="03000509000000000000" pitchFamily="65" charset="-120"/>
                  <a:ea typeface="標楷體" panose="03000509000000000000" pitchFamily="65" charset="-120"/>
                  <a:cs typeface="Open Sans" panose="020B0606030504020204" pitchFamily="34" charset="0"/>
                </a:rPr>
                <a:t>上午、</a:t>
              </a:r>
              <a:r>
                <a:rPr lang="en-US" altLang="zh-TW" sz="1600" b="1" dirty="0">
                  <a:latin typeface="標楷體" panose="03000509000000000000" pitchFamily="65" charset="-120"/>
                  <a:ea typeface="標楷體" panose="03000509000000000000" pitchFamily="65" charset="-120"/>
                  <a:cs typeface="Open Sans" panose="020B0606030504020204" pitchFamily="34" charset="0"/>
                </a:rPr>
                <a:t>12/24(</a:t>
              </a:r>
              <a:r>
                <a:rPr lang="zh-TW" altLang="en-US" sz="1600" b="1" dirty="0">
                  <a:latin typeface="標楷體" panose="03000509000000000000" pitchFamily="65" charset="-120"/>
                  <a:ea typeface="標楷體" panose="03000509000000000000" pitchFamily="65" charset="-120"/>
                  <a:cs typeface="Open Sans" panose="020B0606030504020204" pitchFamily="34" charset="0"/>
                </a:rPr>
                <a:t>二</a:t>
              </a:r>
              <a:r>
                <a:rPr lang="en-US" altLang="zh-TW" sz="1600" b="1" dirty="0">
                  <a:latin typeface="標楷體" panose="03000509000000000000" pitchFamily="65" charset="-120"/>
                  <a:ea typeface="標楷體" panose="03000509000000000000" pitchFamily="65" charset="-120"/>
                  <a:cs typeface="Open Sans" panose="020B0606030504020204" pitchFamily="34" charset="0"/>
                </a:rPr>
                <a:t>)</a:t>
              </a:r>
              <a:r>
                <a:rPr lang="zh-TW" altLang="en-US" sz="1600" b="1" dirty="0">
                  <a:latin typeface="標楷體" panose="03000509000000000000" pitchFamily="65" charset="-120"/>
                  <a:ea typeface="標楷體" panose="03000509000000000000" pitchFamily="65" charset="-120"/>
                  <a:cs typeface="Open Sans" panose="020B0606030504020204" pitchFamily="34" charset="0"/>
                </a:rPr>
                <a:t>下午</a:t>
              </a:r>
              <a:endParaRPr lang="en-US" sz="1600" b="1" dirty="0">
                <a:latin typeface="標楷體" panose="03000509000000000000" pitchFamily="65" charset="-120"/>
                <a:ea typeface="標楷體" panose="03000509000000000000" pitchFamily="65" charset="-120"/>
                <a:cs typeface="Open Sans" panose="020B0606030504020204" pitchFamily="34" charset="0"/>
              </a:endParaRPr>
            </a:p>
          </p:txBody>
        </p:sp>
      </p:grpSp>
      <p:grpSp>
        <p:nvGrpSpPr>
          <p:cNvPr id="122" name="Group 136">
            <a:extLst>
              <a:ext uri="{FF2B5EF4-FFF2-40B4-BE49-F238E27FC236}">
                <a16:creationId xmlns:a16="http://schemas.microsoft.com/office/drawing/2014/main" id="{1AD508A2-3365-4FB6-8D9B-F979413B7EA4}"/>
              </a:ext>
            </a:extLst>
          </p:cNvPr>
          <p:cNvGrpSpPr/>
          <p:nvPr/>
        </p:nvGrpSpPr>
        <p:grpSpPr>
          <a:xfrm>
            <a:off x="8541218" y="1215791"/>
            <a:ext cx="2518927" cy="1735607"/>
            <a:chOff x="8656603" y="4865700"/>
            <a:chExt cx="2518927" cy="1735607"/>
          </a:xfrm>
        </p:grpSpPr>
        <p:grpSp>
          <p:nvGrpSpPr>
            <p:cNvPr id="123" name="Группа 298">
              <a:extLst>
                <a:ext uri="{FF2B5EF4-FFF2-40B4-BE49-F238E27FC236}">
                  <a16:creationId xmlns:a16="http://schemas.microsoft.com/office/drawing/2014/main" id="{E75A7129-D6EC-4A49-B42F-D56232588955}"/>
                </a:ext>
              </a:extLst>
            </p:cNvPr>
            <p:cNvGrpSpPr/>
            <p:nvPr/>
          </p:nvGrpSpPr>
          <p:grpSpPr>
            <a:xfrm>
              <a:off x="9562914" y="4865700"/>
              <a:ext cx="393416" cy="391274"/>
              <a:chOff x="5848350" y="3192463"/>
              <a:chExt cx="2041525" cy="2030413"/>
            </a:xfrm>
            <a:solidFill>
              <a:schemeClr val="accent5"/>
            </a:solidFill>
          </p:grpSpPr>
          <p:sp>
            <p:nvSpPr>
              <p:cNvPr id="129" name="Freeform 266">
                <a:extLst>
                  <a:ext uri="{FF2B5EF4-FFF2-40B4-BE49-F238E27FC236}">
                    <a16:creationId xmlns:a16="http://schemas.microsoft.com/office/drawing/2014/main" id="{154A9C01-54AB-4389-9282-B3EE0F250D14}"/>
                  </a:ext>
                </a:extLst>
              </p:cNvPr>
              <p:cNvSpPr>
                <a:spLocks/>
              </p:cNvSpPr>
              <p:nvPr/>
            </p:nvSpPr>
            <p:spPr bwMode="auto">
              <a:xfrm>
                <a:off x="6692900" y="4033838"/>
                <a:ext cx="352425" cy="349250"/>
              </a:xfrm>
              <a:custGeom>
                <a:avLst/>
                <a:gdLst>
                  <a:gd name="T0" fmla="*/ 332 w 665"/>
                  <a:gd name="T1" fmla="*/ 0 h 661"/>
                  <a:gd name="T2" fmla="*/ 381 w 665"/>
                  <a:gd name="T3" fmla="*/ 3 h 661"/>
                  <a:gd name="T4" fmla="*/ 428 w 665"/>
                  <a:gd name="T5" fmla="*/ 14 h 661"/>
                  <a:gd name="T6" fmla="*/ 472 w 665"/>
                  <a:gd name="T7" fmla="*/ 30 h 661"/>
                  <a:gd name="T8" fmla="*/ 512 w 665"/>
                  <a:gd name="T9" fmla="*/ 53 h 661"/>
                  <a:gd name="T10" fmla="*/ 550 w 665"/>
                  <a:gd name="T11" fmla="*/ 80 h 661"/>
                  <a:gd name="T12" fmla="*/ 583 w 665"/>
                  <a:gd name="T13" fmla="*/ 113 h 661"/>
                  <a:gd name="T14" fmla="*/ 610 w 665"/>
                  <a:gd name="T15" fmla="*/ 150 h 661"/>
                  <a:gd name="T16" fmla="*/ 633 w 665"/>
                  <a:gd name="T17" fmla="*/ 191 h 661"/>
                  <a:gd name="T18" fmla="*/ 650 w 665"/>
                  <a:gd name="T19" fmla="*/ 234 h 661"/>
                  <a:gd name="T20" fmla="*/ 661 w 665"/>
                  <a:gd name="T21" fmla="*/ 281 h 661"/>
                  <a:gd name="T22" fmla="*/ 665 w 665"/>
                  <a:gd name="T23" fmla="*/ 330 h 661"/>
                  <a:gd name="T24" fmla="*/ 661 w 665"/>
                  <a:gd name="T25" fmla="*/ 378 h 661"/>
                  <a:gd name="T26" fmla="*/ 650 w 665"/>
                  <a:gd name="T27" fmla="*/ 425 h 661"/>
                  <a:gd name="T28" fmla="*/ 633 w 665"/>
                  <a:gd name="T29" fmla="*/ 470 h 661"/>
                  <a:gd name="T30" fmla="*/ 610 w 665"/>
                  <a:gd name="T31" fmla="*/ 511 h 661"/>
                  <a:gd name="T32" fmla="*/ 583 w 665"/>
                  <a:gd name="T33" fmla="*/ 547 h 661"/>
                  <a:gd name="T34" fmla="*/ 550 w 665"/>
                  <a:gd name="T35" fmla="*/ 580 h 661"/>
                  <a:gd name="T36" fmla="*/ 512 w 665"/>
                  <a:gd name="T37" fmla="*/ 608 h 661"/>
                  <a:gd name="T38" fmla="*/ 472 w 665"/>
                  <a:gd name="T39" fmla="*/ 630 h 661"/>
                  <a:gd name="T40" fmla="*/ 428 w 665"/>
                  <a:gd name="T41" fmla="*/ 646 h 661"/>
                  <a:gd name="T42" fmla="*/ 381 w 665"/>
                  <a:gd name="T43" fmla="*/ 657 h 661"/>
                  <a:gd name="T44" fmla="*/ 332 w 665"/>
                  <a:gd name="T45" fmla="*/ 661 h 661"/>
                  <a:gd name="T46" fmla="*/ 283 w 665"/>
                  <a:gd name="T47" fmla="*/ 657 h 661"/>
                  <a:gd name="T48" fmla="*/ 235 w 665"/>
                  <a:gd name="T49" fmla="*/ 646 h 661"/>
                  <a:gd name="T50" fmla="*/ 192 w 665"/>
                  <a:gd name="T51" fmla="*/ 630 h 661"/>
                  <a:gd name="T52" fmla="*/ 151 w 665"/>
                  <a:gd name="T53" fmla="*/ 608 h 661"/>
                  <a:gd name="T54" fmla="*/ 113 w 665"/>
                  <a:gd name="T55" fmla="*/ 580 h 661"/>
                  <a:gd name="T56" fmla="*/ 81 w 665"/>
                  <a:gd name="T57" fmla="*/ 547 h 661"/>
                  <a:gd name="T58" fmla="*/ 53 w 665"/>
                  <a:gd name="T59" fmla="*/ 511 h 661"/>
                  <a:gd name="T60" fmla="*/ 30 w 665"/>
                  <a:gd name="T61" fmla="*/ 470 h 661"/>
                  <a:gd name="T62" fmla="*/ 13 w 665"/>
                  <a:gd name="T63" fmla="*/ 425 h 661"/>
                  <a:gd name="T64" fmla="*/ 3 w 665"/>
                  <a:gd name="T65" fmla="*/ 378 h 661"/>
                  <a:gd name="T66" fmla="*/ 0 w 665"/>
                  <a:gd name="T67" fmla="*/ 330 h 661"/>
                  <a:gd name="T68" fmla="*/ 3 w 665"/>
                  <a:gd name="T69" fmla="*/ 281 h 661"/>
                  <a:gd name="T70" fmla="*/ 13 w 665"/>
                  <a:gd name="T71" fmla="*/ 234 h 661"/>
                  <a:gd name="T72" fmla="*/ 30 w 665"/>
                  <a:gd name="T73" fmla="*/ 191 h 661"/>
                  <a:gd name="T74" fmla="*/ 53 w 665"/>
                  <a:gd name="T75" fmla="*/ 150 h 661"/>
                  <a:gd name="T76" fmla="*/ 81 w 665"/>
                  <a:gd name="T77" fmla="*/ 113 h 661"/>
                  <a:gd name="T78" fmla="*/ 113 w 665"/>
                  <a:gd name="T79" fmla="*/ 80 h 661"/>
                  <a:gd name="T80" fmla="*/ 151 w 665"/>
                  <a:gd name="T81" fmla="*/ 53 h 661"/>
                  <a:gd name="T82" fmla="*/ 192 w 665"/>
                  <a:gd name="T83" fmla="*/ 30 h 661"/>
                  <a:gd name="T84" fmla="*/ 235 w 665"/>
                  <a:gd name="T85" fmla="*/ 14 h 661"/>
                  <a:gd name="T86" fmla="*/ 283 w 665"/>
                  <a:gd name="T87" fmla="*/ 3 h 661"/>
                  <a:gd name="T88" fmla="*/ 332 w 665"/>
                  <a:gd name="T8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5" h="661">
                    <a:moveTo>
                      <a:pt x="332" y="0"/>
                    </a:moveTo>
                    <a:lnTo>
                      <a:pt x="381" y="3"/>
                    </a:lnTo>
                    <a:lnTo>
                      <a:pt x="428" y="14"/>
                    </a:lnTo>
                    <a:lnTo>
                      <a:pt x="472" y="30"/>
                    </a:lnTo>
                    <a:lnTo>
                      <a:pt x="512" y="53"/>
                    </a:lnTo>
                    <a:lnTo>
                      <a:pt x="550" y="80"/>
                    </a:lnTo>
                    <a:lnTo>
                      <a:pt x="583" y="113"/>
                    </a:lnTo>
                    <a:lnTo>
                      <a:pt x="610" y="150"/>
                    </a:lnTo>
                    <a:lnTo>
                      <a:pt x="633" y="191"/>
                    </a:lnTo>
                    <a:lnTo>
                      <a:pt x="650" y="234"/>
                    </a:lnTo>
                    <a:lnTo>
                      <a:pt x="661" y="281"/>
                    </a:lnTo>
                    <a:lnTo>
                      <a:pt x="665" y="330"/>
                    </a:lnTo>
                    <a:lnTo>
                      <a:pt x="661" y="378"/>
                    </a:lnTo>
                    <a:lnTo>
                      <a:pt x="650" y="425"/>
                    </a:lnTo>
                    <a:lnTo>
                      <a:pt x="633" y="470"/>
                    </a:lnTo>
                    <a:lnTo>
                      <a:pt x="610" y="511"/>
                    </a:lnTo>
                    <a:lnTo>
                      <a:pt x="583" y="547"/>
                    </a:lnTo>
                    <a:lnTo>
                      <a:pt x="550" y="580"/>
                    </a:lnTo>
                    <a:lnTo>
                      <a:pt x="512" y="608"/>
                    </a:lnTo>
                    <a:lnTo>
                      <a:pt x="472" y="630"/>
                    </a:lnTo>
                    <a:lnTo>
                      <a:pt x="428" y="646"/>
                    </a:lnTo>
                    <a:lnTo>
                      <a:pt x="381" y="657"/>
                    </a:lnTo>
                    <a:lnTo>
                      <a:pt x="332" y="661"/>
                    </a:lnTo>
                    <a:lnTo>
                      <a:pt x="283" y="657"/>
                    </a:lnTo>
                    <a:lnTo>
                      <a:pt x="235" y="646"/>
                    </a:lnTo>
                    <a:lnTo>
                      <a:pt x="192" y="630"/>
                    </a:lnTo>
                    <a:lnTo>
                      <a:pt x="151" y="608"/>
                    </a:lnTo>
                    <a:lnTo>
                      <a:pt x="113" y="580"/>
                    </a:lnTo>
                    <a:lnTo>
                      <a:pt x="81" y="547"/>
                    </a:lnTo>
                    <a:lnTo>
                      <a:pt x="53" y="511"/>
                    </a:lnTo>
                    <a:lnTo>
                      <a:pt x="30" y="470"/>
                    </a:lnTo>
                    <a:lnTo>
                      <a:pt x="13" y="425"/>
                    </a:lnTo>
                    <a:lnTo>
                      <a:pt x="3" y="378"/>
                    </a:lnTo>
                    <a:lnTo>
                      <a:pt x="0" y="330"/>
                    </a:lnTo>
                    <a:lnTo>
                      <a:pt x="3" y="281"/>
                    </a:lnTo>
                    <a:lnTo>
                      <a:pt x="13" y="234"/>
                    </a:lnTo>
                    <a:lnTo>
                      <a:pt x="30" y="191"/>
                    </a:lnTo>
                    <a:lnTo>
                      <a:pt x="53" y="150"/>
                    </a:lnTo>
                    <a:lnTo>
                      <a:pt x="81" y="113"/>
                    </a:lnTo>
                    <a:lnTo>
                      <a:pt x="113" y="80"/>
                    </a:lnTo>
                    <a:lnTo>
                      <a:pt x="151" y="53"/>
                    </a:lnTo>
                    <a:lnTo>
                      <a:pt x="192" y="30"/>
                    </a:lnTo>
                    <a:lnTo>
                      <a:pt x="235" y="14"/>
                    </a:lnTo>
                    <a:lnTo>
                      <a:pt x="283" y="3"/>
                    </a:lnTo>
                    <a:lnTo>
                      <a:pt x="332" y="0"/>
                    </a:lnTo>
                    <a:close/>
                  </a:path>
                </a:pathLst>
              </a:custGeom>
              <a:solidFill>
                <a:srgbClr val="6600CC"/>
              </a:solidFill>
              <a:ln w="0">
                <a:solidFill>
                  <a:srgbClr val="6600CC"/>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0" name="Freeform 267">
                <a:extLst>
                  <a:ext uri="{FF2B5EF4-FFF2-40B4-BE49-F238E27FC236}">
                    <a16:creationId xmlns:a16="http://schemas.microsoft.com/office/drawing/2014/main" id="{E0B5A9C9-8AF8-46C5-BFC8-1E53C00561C6}"/>
                  </a:ext>
                </a:extLst>
              </p:cNvPr>
              <p:cNvSpPr>
                <a:spLocks noEditPoints="1"/>
              </p:cNvSpPr>
              <p:nvPr/>
            </p:nvSpPr>
            <p:spPr bwMode="auto">
              <a:xfrm>
                <a:off x="5848350" y="3192463"/>
                <a:ext cx="2041525" cy="2030413"/>
              </a:xfrm>
              <a:custGeom>
                <a:avLst/>
                <a:gdLst>
                  <a:gd name="T0" fmla="*/ 1704 w 3859"/>
                  <a:gd name="T1" fmla="*/ 1150 h 3835"/>
                  <a:gd name="T2" fmla="*/ 1443 w 3859"/>
                  <a:gd name="T3" fmla="*/ 1281 h 3835"/>
                  <a:gd name="T4" fmla="*/ 1248 w 3859"/>
                  <a:gd name="T5" fmla="*/ 1494 h 3835"/>
                  <a:gd name="T6" fmla="*/ 1139 w 3859"/>
                  <a:gd name="T7" fmla="*/ 1766 h 3835"/>
                  <a:gd name="T8" fmla="*/ 1139 w 3859"/>
                  <a:gd name="T9" fmla="*/ 2070 h 3835"/>
                  <a:gd name="T10" fmla="*/ 1248 w 3859"/>
                  <a:gd name="T11" fmla="*/ 2343 h 3835"/>
                  <a:gd name="T12" fmla="*/ 1443 w 3859"/>
                  <a:gd name="T13" fmla="*/ 2555 h 3835"/>
                  <a:gd name="T14" fmla="*/ 1704 w 3859"/>
                  <a:gd name="T15" fmla="*/ 2686 h 3835"/>
                  <a:gd name="T16" fmla="*/ 2008 w 3859"/>
                  <a:gd name="T17" fmla="*/ 2715 h 3835"/>
                  <a:gd name="T18" fmla="*/ 2293 w 3859"/>
                  <a:gd name="T19" fmla="*/ 2632 h 3835"/>
                  <a:gd name="T20" fmla="*/ 2524 w 3859"/>
                  <a:gd name="T21" fmla="*/ 2458 h 3835"/>
                  <a:gd name="T22" fmla="*/ 2679 w 3859"/>
                  <a:gd name="T23" fmla="*/ 2213 h 3835"/>
                  <a:gd name="T24" fmla="*/ 2734 w 3859"/>
                  <a:gd name="T25" fmla="*/ 1918 h 3835"/>
                  <a:gd name="T26" fmla="*/ 2679 w 3859"/>
                  <a:gd name="T27" fmla="*/ 1624 h 3835"/>
                  <a:gd name="T28" fmla="*/ 2524 w 3859"/>
                  <a:gd name="T29" fmla="*/ 1379 h 3835"/>
                  <a:gd name="T30" fmla="*/ 2293 w 3859"/>
                  <a:gd name="T31" fmla="*/ 1204 h 3835"/>
                  <a:gd name="T32" fmla="*/ 2008 w 3859"/>
                  <a:gd name="T33" fmla="*/ 1122 h 3835"/>
                  <a:gd name="T34" fmla="*/ 2178 w 3859"/>
                  <a:gd name="T35" fmla="*/ 4 h 3835"/>
                  <a:gd name="T36" fmla="*/ 2245 w 3859"/>
                  <a:gd name="T37" fmla="*/ 58 h 3835"/>
                  <a:gd name="T38" fmla="*/ 2480 w 3859"/>
                  <a:gd name="T39" fmla="*/ 588 h 3835"/>
                  <a:gd name="T40" fmla="*/ 3028 w 3859"/>
                  <a:gd name="T41" fmla="*/ 373 h 3835"/>
                  <a:gd name="T42" fmla="*/ 3113 w 3859"/>
                  <a:gd name="T43" fmla="*/ 381 h 3835"/>
                  <a:gd name="T44" fmla="*/ 3484 w 3859"/>
                  <a:gd name="T45" fmla="*/ 761 h 3835"/>
                  <a:gd name="T46" fmla="*/ 3475 w 3859"/>
                  <a:gd name="T47" fmla="*/ 845 h 3835"/>
                  <a:gd name="T48" fmla="*/ 3316 w 3859"/>
                  <a:gd name="T49" fmla="*/ 1504 h 3835"/>
                  <a:gd name="T50" fmla="*/ 3836 w 3859"/>
                  <a:gd name="T51" fmla="*/ 1624 h 3835"/>
                  <a:gd name="T52" fmla="*/ 3859 w 3859"/>
                  <a:gd name="T53" fmla="*/ 2150 h 3835"/>
                  <a:gd name="T54" fmla="*/ 3821 w 3859"/>
                  <a:gd name="T55" fmla="*/ 2226 h 3835"/>
                  <a:gd name="T56" fmla="*/ 3285 w 3859"/>
                  <a:gd name="T57" fmla="*/ 2426 h 3835"/>
                  <a:gd name="T58" fmla="*/ 3480 w 3859"/>
                  <a:gd name="T59" fmla="*/ 3011 h 3835"/>
                  <a:gd name="T60" fmla="*/ 3471 w 3859"/>
                  <a:gd name="T61" fmla="*/ 3095 h 3835"/>
                  <a:gd name="T62" fmla="*/ 3089 w 3859"/>
                  <a:gd name="T63" fmla="*/ 3464 h 3835"/>
                  <a:gd name="T64" fmla="*/ 3004 w 3859"/>
                  <a:gd name="T65" fmla="*/ 3453 h 3835"/>
                  <a:gd name="T66" fmla="*/ 2339 w 3859"/>
                  <a:gd name="T67" fmla="*/ 3298 h 3835"/>
                  <a:gd name="T68" fmla="*/ 2218 w 3859"/>
                  <a:gd name="T69" fmla="*/ 3812 h 3835"/>
                  <a:gd name="T70" fmla="*/ 1688 w 3859"/>
                  <a:gd name="T71" fmla="*/ 3835 h 3835"/>
                  <a:gd name="T72" fmla="*/ 1612 w 3859"/>
                  <a:gd name="T73" fmla="*/ 3797 h 3835"/>
                  <a:gd name="T74" fmla="*/ 1415 w 3859"/>
                  <a:gd name="T75" fmla="*/ 3263 h 3835"/>
                  <a:gd name="T76" fmla="*/ 837 w 3859"/>
                  <a:gd name="T77" fmla="*/ 3458 h 3835"/>
                  <a:gd name="T78" fmla="*/ 751 w 3859"/>
                  <a:gd name="T79" fmla="*/ 3449 h 3835"/>
                  <a:gd name="T80" fmla="*/ 380 w 3859"/>
                  <a:gd name="T81" fmla="*/ 3070 h 3835"/>
                  <a:gd name="T82" fmla="*/ 390 w 3859"/>
                  <a:gd name="T83" fmla="*/ 2986 h 3835"/>
                  <a:gd name="T84" fmla="*/ 543 w 3859"/>
                  <a:gd name="T85" fmla="*/ 2332 h 3835"/>
                  <a:gd name="T86" fmla="*/ 23 w 3859"/>
                  <a:gd name="T87" fmla="*/ 2212 h 3835"/>
                  <a:gd name="T88" fmla="*/ 0 w 3859"/>
                  <a:gd name="T89" fmla="*/ 1684 h 3835"/>
                  <a:gd name="T90" fmla="*/ 38 w 3859"/>
                  <a:gd name="T91" fmla="*/ 1609 h 3835"/>
                  <a:gd name="T92" fmla="*/ 574 w 3859"/>
                  <a:gd name="T93" fmla="*/ 1414 h 3835"/>
                  <a:gd name="T94" fmla="*/ 376 w 3859"/>
                  <a:gd name="T95" fmla="*/ 832 h 3835"/>
                  <a:gd name="T96" fmla="*/ 383 w 3859"/>
                  <a:gd name="T97" fmla="*/ 747 h 3835"/>
                  <a:gd name="T98" fmla="*/ 767 w 3859"/>
                  <a:gd name="T99" fmla="*/ 378 h 3835"/>
                  <a:gd name="T100" fmla="*/ 851 w 3859"/>
                  <a:gd name="T101" fmla="*/ 388 h 3835"/>
                  <a:gd name="T102" fmla="*/ 1506 w 3859"/>
                  <a:gd name="T103" fmla="*/ 542 h 3835"/>
                  <a:gd name="T104" fmla="*/ 1627 w 3859"/>
                  <a:gd name="T105" fmla="*/ 23 h 3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9" h="3835">
                    <a:moveTo>
                      <a:pt x="1930" y="1118"/>
                    </a:moveTo>
                    <a:lnTo>
                      <a:pt x="1853" y="1122"/>
                    </a:lnTo>
                    <a:lnTo>
                      <a:pt x="1777" y="1132"/>
                    </a:lnTo>
                    <a:lnTo>
                      <a:pt x="1704" y="1150"/>
                    </a:lnTo>
                    <a:lnTo>
                      <a:pt x="1634" y="1174"/>
                    </a:lnTo>
                    <a:lnTo>
                      <a:pt x="1566" y="1204"/>
                    </a:lnTo>
                    <a:lnTo>
                      <a:pt x="1503" y="1241"/>
                    </a:lnTo>
                    <a:lnTo>
                      <a:pt x="1443" y="1281"/>
                    </a:lnTo>
                    <a:lnTo>
                      <a:pt x="1387" y="1328"/>
                    </a:lnTo>
                    <a:lnTo>
                      <a:pt x="1335" y="1379"/>
                    </a:lnTo>
                    <a:lnTo>
                      <a:pt x="1289" y="1434"/>
                    </a:lnTo>
                    <a:lnTo>
                      <a:pt x="1248" y="1494"/>
                    </a:lnTo>
                    <a:lnTo>
                      <a:pt x="1212" y="1557"/>
                    </a:lnTo>
                    <a:lnTo>
                      <a:pt x="1181" y="1624"/>
                    </a:lnTo>
                    <a:lnTo>
                      <a:pt x="1157" y="1694"/>
                    </a:lnTo>
                    <a:lnTo>
                      <a:pt x="1139" y="1766"/>
                    </a:lnTo>
                    <a:lnTo>
                      <a:pt x="1128" y="1841"/>
                    </a:lnTo>
                    <a:lnTo>
                      <a:pt x="1125" y="1918"/>
                    </a:lnTo>
                    <a:lnTo>
                      <a:pt x="1128" y="1995"/>
                    </a:lnTo>
                    <a:lnTo>
                      <a:pt x="1139" y="2070"/>
                    </a:lnTo>
                    <a:lnTo>
                      <a:pt x="1157" y="2143"/>
                    </a:lnTo>
                    <a:lnTo>
                      <a:pt x="1181" y="2213"/>
                    </a:lnTo>
                    <a:lnTo>
                      <a:pt x="1212" y="2279"/>
                    </a:lnTo>
                    <a:lnTo>
                      <a:pt x="1248" y="2343"/>
                    </a:lnTo>
                    <a:lnTo>
                      <a:pt x="1289" y="2403"/>
                    </a:lnTo>
                    <a:lnTo>
                      <a:pt x="1335" y="2458"/>
                    </a:lnTo>
                    <a:lnTo>
                      <a:pt x="1387" y="2508"/>
                    </a:lnTo>
                    <a:lnTo>
                      <a:pt x="1443" y="2555"/>
                    </a:lnTo>
                    <a:lnTo>
                      <a:pt x="1503" y="2596"/>
                    </a:lnTo>
                    <a:lnTo>
                      <a:pt x="1566" y="2632"/>
                    </a:lnTo>
                    <a:lnTo>
                      <a:pt x="1634" y="2662"/>
                    </a:lnTo>
                    <a:lnTo>
                      <a:pt x="1704" y="2686"/>
                    </a:lnTo>
                    <a:lnTo>
                      <a:pt x="1777" y="2704"/>
                    </a:lnTo>
                    <a:lnTo>
                      <a:pt x="1853" y="2715"/>
                    </a:lnTo>
                    <a:lnTo>
                      <a:pt x="1930" y="2719"/>
                    </a:lnTo>
                    <a:lnTo>
                      <a:pt x="2008" y="2715"/>
                    </a:lnTo>
                    <a:lnTo>
                      <a:pt x="2083" y="2704"/>
                    </a:lnTo>
                    <a:lnTo>
                      <a:pt x="2156" y="2686"/>
                    </a:lnTo>
                    <a:lnTo>
                      <a:pt x="2227" y="2662"/>
                    </a:lnTo>
                    <a:lnTo>
                      <a:pt x="2293" y="2632"/>
                    </a:lnTo>
                    <a:lnTo>
                      <a:pt x="2357" y="2596"/>
                    </a:lnTo>
                    <a:lnTo>
                      <a:pt x="2416" y="2555"/>
                    </a:lnTo>
                    <a:lnTo>
                      <a:pt x="2473" y="2508"/>
                    </a:lnTo>
                    <a:lnTo>
                      <a:pt x="2524" y="2458"/>
                    </a:lnTo>
                    <a:lnTo>
                      <a:pt x="2571" y="2403"/>
                    </a:lnTo>
                    <a:lnTo>
                      <a:pt x="2612" y="2343"/>
                    </a:lnTo>
                    <a:lnTo>
                      <a:pt x="2649" y="2279"/>
                    </a:lnTo>
                    <a:lnTo>
                      <a:pt x="2679" y="2213"/>
                    </a:lnTo>
                    <a:lnTo>
                      <a:pt x="2703" y="2143"/>
                    </a:lnTo>
                    <a:lnTo>
                      <a:pt x="2720" y="2070"/>
                    </a:lnTo>
                    <a:lnTo>
                      <a:pt x="2731" y="1995"/>
                    </a:lnTo>
                    <a:lnTo>
                      <a:pt x="2734" y="1918"/>
                    </a:lnTo>
                    <a:lnTo>
                      <a:pt x="2731" y="1841"/>
                    </a:lnTo>
                    <a:lnTo>
                      <a:pt x="2720" y="1766"/>
                    </a:lnTo>
                    <a:lnTo>
                      <a:pt x="2703" y="1694"/>
                    </a:lnTo>
                    <a:lnTo>
                      <a:pt x="2679" y="1624"/>
                    </a:lnTo>
                    <a:lnTo>
                      <a:pt x="2649" y="1557"/>
                    </a:lnTo>
                    <a:lnTo>
                      <a:pt x="2612" y="1494"/>
                    </a:lnTo>
                    <a:lnTo>
                      <a:pt x="2571" y="1434"/>
                    </a:lnTo>
                    <a:lnTo>
                      <a:pt x="2524" y="1379"/>
                    </a:lnTo>
                    <a:lnTo>
                      <a:pt x="2473" y="1328"/>
                    </a:lnTo>
                    <a:lnTo>
                      <a:pt x="2418" y="1281"/>
                    </a:lnTo>
                    <a:lnTo>
                      <a:pt x="2357" y="1241"/>
                    </a:lnTo>
                    <a:lnTo>
                      <a:pt x="2293" y="1204"/>
                    </a:lnTo>
                    <a:lnTo>
                      <a:pt x="2227" y="1174"/>
                    </a:lnTo>
                    <a:lnTo>
                      <a:pt x="2156" y="1150"/>
                    </a:lnTo>
                    <a:lnTo>
                      <a:pt x="2083" y="1132"/>
                    </a:lnTo>
                    <a:lnTo>
                      <a:pt x="2008" y="1122"/>
                    </a:lnTo>
                    <a:lnTo>
                      <a:pt x="1930" y="1118"/>
                    </a:lnTo>
                    <a:close/>
                    <a:moveTo>
                      <a:pt x="1687" y="0"/>
                    </a:moveTo>
                    <a:lnTo>
                      <a:pt x="2156" y="0"/>
                    </a:lnTo>
                    <a:lnTo>
                      <a:pt x="2178" y="4"/>
                    </a:lnTo>
                    <a:lnTo>
                      <a:pt x="2199" y="11"/>
                    </a:lnTo>
                    <a:lnTo>
                      <a:pt x="2218" y="23"/>
                    </a:lnTo>
                    <a:lnTo>
                      <a:pt x="2233" y="39"/>
                    </a:lnTo>
                    <a:lnTo>
                      <a:pt x="2245" y="58"/>
                    </a:lnTo>
                    <a:lnTo>
                      <a:pt x="2252" y="78"/>
                    </a:lnTo>
                    <a:lnTo>
                      <a:pt x="2338" y="539"/>
                    </a:lnTo>
                    <a:lnTo>
                      <a:pt x="2410" y="561"/>
                    </a:lnTo>
                    <a:lnTo>
                      <a:pt x="2480" y="588"/>
                    </a:lnTo>
                    <a:lnTo>
                      <a:pt x="2548" y="618"/>
                    </a:lnTo>
                    <a:lnTo>
                      <a:pt x="2615" y="650"/>
                    </a:lnTo>
                    <a:lnTo>
                      <a:pt x="3009" y="384"/>
                    </a:lnTo>
                    <a:lnTo>
                      <a:pt x="3028" y="373"/>
                    </a:lnTo>
                    <a:lnTo>
                      <a:pt x="3050" y="368"/>
                    </a:lnTo>
                    <a:lnTo>
                      <a:pt x="3072" y="368"/>
                    </a:lnTo>
                    <a:lnTo>
                      <a:pt x="3094" y="373"/>
                    </a:lnTo>
                    <a:lnTo>
                      <a:pt x="3113" y="381"/>
                    </a:lnTo>
                    <a:lnTo>
                      <a:pt x="3131" y="394"/>
                    </a:lnTo>
                    <a:lnTo>
                      <a:pt x="3463" y="725"/>
                    </a:lnTo>
                    <a:lnTo>
                      <a:pt x="3476" y="742"/>
                    </a:lnTo>
                    <a:lnTo>
                      <a:pt x="3484" y="761"/>
                    </a:lnTo>
                    <a:lnTo>
                      <a:pt x="3489" y="783"/>
                    </a:lnTo>
                    <a:lnTo>
                      <a:pt x="3489" y="805"/>
                    </a:lnTo>
                    <a:lnTo>
                      <a:pt x="3484" y="826"/>
                    </a:lnTo>
                    <a:lnTo>
                      <a:pt x="3475" y="845"/>
                    </a:lnTo>
                    <a:lnTo>
                      <a:pt x="3205" y="1237"/>
                    </a:lnTo>
                    <a:lnTo>
                      <a:pt x="3249" y="1322"/>
                    </a:lnTo>
                    <a:lnTo>
                      <a:pt x="3285" y="1412"/>
                    </a:lnTo>
                    <a:lnTo>
                      <a:pt x="3316" y="1504"/>
                    </a:lnTo>
                    <a:lnTo>
                      <a:pt x="3782" y="1590"/>
                    </a:lnTo>
                    <a:lnTo>
                      <a:pt x="3802" y="1597"/>
                    </a:lnTo>
                    <a:lnTo>
                      <a:pt x="3821" y="1609"/>
                    </a:lnTo>
                    <a:lnTo>
                      <a:pt x="3836" y="1624"/>
                    </a:lnTo>
                    <a:lnTo>
                      <a:pt x="3848" y="1643"/>
                    </a:lnTo>
                    <a:lnTo>
                      <a:pt x="3857" y="1664"/>
                    </a:lnTo>
                    <a:lnTo>
                      <a:pt x="3859" y="1684"/>
                    </a:lnTo>
                    <a:lnTo>
                      <a:pt x="3859" y="2150"/>
                    </a:lnTo>
                    <a:lnTo>
                      <a:pt x="3857" y="2172"/>
                    </a:lnTo>
                    <a:lnTo>
                      <a:pt x="3848" y="2192"/>
                    </a:lnTo>
                    <a:lnTo>
                      <a:pt x="3836" y="2212"/>
                    </a:lnTo>
                    <a:lnTo>
                      <a:pt x="3821" y="2226"/>
                    </a:lnTo>
                    <a:lnTo>
                      <a:pt x="3802" y="2238"/>
                    </a:lnTo>
                    <a:lnTo>
                      <a:pt x="3782" y="2244"/>
                    </a:lnTo>
                    <a:lnTo>
                      <a:pt x="3316" y="2332"/>
                    </a:lnTo>
                    <a:lnTo>
                      <a:pt x="3285" y="2426"/>
                    </a:lnTo>
                    <a:lnTo>
                      <a:pt x="3247" y="2517"/>
                    </a:lnTo>
                    <a:lnTo>
                      <a:pt x="3204" y="2605"/>
                    </a:lnTo>
                    <a:lnTo>
                      <a:pt x="3470" y="2992"/>
                    </a:lnTo>
                    <a:lnTo>
                      <a:pt x="3480" y="3011"/>
                    </a:lnTo>
                    <a:lnTo>
                      <a:pt x="3484" y="3031"/>
                    </a:lnTo>
                    <a:lnTo>
                      <a:pt x="3484" y="3054"/>
                    </a:lnTo>
                    <a:lnTo>
                      <a:pt x="3481" y="3074"/>
                    </a:lnTo>
                    <a:lnTo>
                      <a:pt x="3471" y="3095"/>
                    </a:lnTo>
                    <a:lnTo>
                      <a:pt x="3458" y="3112"/>
                    </a:lnTo>
                    <a:lnTo>
                      <a:pt x="3126" y="3442"/>
                    </a:lnTo>
                    <a:lnTo>
                      <a:pt x="3109" y="3455"/>
                    </a:lnTo>
                    <a:lnTo>
                      <a:pt x="3089" y="3464"/>
                    </a:lnTo>
                    <a:lnTo>
                      <a:pt x="3067" y="3469"/>
                    </a:lnTo>
                    <a:lnTo>
                      <a:pt x="3045" y="3467"/>
                    </a:lnTo>
                    <a:lnTo>
                      <a:pt x="3024" y="3463"/>
                    </a:lnTo>
                    <a:lnTo>
                      <a:pt x="3004" y="3453"/>
                    </a:lnTo>
                    <a:lnTo>
                      <a:pt x="2612" y="3187"/>
                    </a:lnTo>
                    <a:lnTo>
                      <a:pt x="2524" y="3230"/>
                    </a:lnTo>
                    <a:lnTo>
                      <a:pt x="2433" y="3267"/>
                    </a:lnTo>
                    <a:lnTo>
                      <a:pt x="2339" y="3298"/>
                    </a:lnTo>
                    <a:lnTo>
                      <a:pt x="2252" y="3758"/>
                    </a:lnTo>
                    <a:lnTo>
                      <a:pt x="2245" y="3779"/>
                    </a:lnTo>
                    <a:lnTo>
                      <a:pt x="2233" y="3797"/>
                    </a:lnTo>
                    <a:lnTo>
                      <a:pt x="2218" y="3812"/>
                    </a:lnTo>
                    <a:lnTo>
                      <a:pt x="2199" y="3826"/>
                    </a:lnTo>
                    <a:lnTo>
                      <a:pt x="2178" y="3833"/>
                    </a:lnTo>
                    <a:lnTo>
                      <a:pt x="2156" y="3835"/>
                    </a:lnTo>
                    <a:lnTo>
                      <a:pt x="1688" y="3835"/>
                    </a:lnTo>
                    <a:lnTo>
                      <a:pt x="1666" y="3833"/>
                    </a:lnTo>
                    <a:lnTo>
                      <a:pt x="1646" y="3826"/>
                    </a:lnTo>
                    <a:lnTo>
                      <a:pt x="1627" y="3812"/>
                    </a:lnTo>
                    <a:lnTo>
                      <a:pt x="1612" y="3797"/>
                    </a:lnTo>
                    <a:lnTo>
                      <a:pt x="1600" y="3779"/>
                    </a:lnTo>
                    <a:lnTo>
                      <a:pt x="1593" y="3758"/>
                    </a:lnTo>
                    <a:lnTo>
                      <a:pt x="1506" y="3293"/>
                    </a:lnTo>
                    <a:lnTo>
                      <a:pt x="1415" y="3263"/>
                    </a:lnTo>
                    <a:lnTo>
                      <a:pt x="1327" y="3227"/>
                    </a:lnTo>
                    <a:lnTo>
                      <a:pt x="1242" y="3185"/>
                    </a:lnTo>
                    <a:lnTo>
                      <a:pt x="856" y="3447"/>
                    </a:lnTo>
                    <a:lnTo>
                      <a:pt x="837" y="3458"/>
                    </a:lnTo>
                    <a:lnTo>
                      <a:pt x="815" y="3463"/>
                    </a:lnTo>
                    <a:lnTo>
                      <a:pt x="793" y="3463"/>
                    </a:lnTo>
                    <a:lnTo>
                      <a:pt x="771" y="3458"/>
                    </a:lnTo>
                    <a:lnTo>
                      <a:pt x="751" y="3449"/>
                    </a:lnTo>
                    <a:lnTo>
                      <a:pt x="734" y="3436"/>
                    </a:lnTo>
                    <a:lnTo>
                      <a:pt x="401" y="3107"/>
                    </a:lnTo>
                    <a:lnTo>
                      <a:pt x="388" y="3089"/>
                    </a:lnTo>
                    <a:lnTo>
                      <a:pt x="380" y="3070"/>
                    </a:lnTo>
                    <a:lnTo>
                      <a:pt x="375" y="3048"/>
                    </a:lnTo>
                    <a:lnTo>
                      <a:pt x="376" y="3025"/>
                    </a:lnTo>
                    <a:lnTo>
                      <a:pt x="381" y="3005"/>
                    </a:lnTo>
                    <a:lnTo>
                      <a:pt x="390" y="2986"/>
                    </a:lnTo>
                    <a:lnTo>
                      <a:pt x="655" y="2601"/>
                    </a:lnTo>
                    <a:lnTo>
                      <a:pt x="612" y="2514"/>
                    </a:lnTo>
                    <a:lnTo>
                      <a:pt x="574" y="2424"/>
                    </a:lnTo>
                    <a:lnTo>
                      <a:pt x="543" y="2332"/>
                    </a:lnTo>
                    <a:lnTo>
                      <a:pt x="78" y="2244"/>
                    </a:lnTo>
                    <a:lnTo>
                      <a:pt x="58" y="2238"/>
                    </a:lnTo>
                    <a:lnTo>
                      <a:pt x="38" y="2226"/>
                    </a:lnTo>
                    <a:lnTo>
                      <a:pt x="23" y="2212"/>
                    </a:lnTo>
                    <a:lnTo>
                      <a:pt x="11" y="2192"/>
                    </a:lnTo>
                    <a:lnTo>
                      <a:pt x="3" y="2172"/>
                    </a:lnTo>
                    <a:lnTo>
                      <a:pt x="0" y="2150"/>
                    </a:lnTo>
                    <a:lnTo>
                      <a:pt x="0" y="1684"/>
                    </a:lnTo>
                    <a:lnTo>
                      <a:pt x="3" y="1664"/>
                    </a:lnTo>
                    <a:lnTo>
                      <a:pt x="11" y="1643"/>
                    </a:lnTo>
                    <a:lnTo>
                      <a:pt x="23" y="1624"/>
                    </a:lnTo>
                    <a:lnTo>
                      <a:pt x="38" y="1609"/>
                    </a:lnTo>
                    <a:lnTo>
                      <a:pt x="58" y="1597"/>
                    </a:lnTo>
                    <a:lnTo>
                      <a:pt x="78" y="1590"/>
                    </a:lnTo>
                    <a:lnTo>
                      <a:pt x="543" y="1504"/>
                    </a:lnTo>
                    <a:lnTo>
                      <a:pt x="574" y="1414"/>
                    </a:lnTo>
                    <a:lnTo>
                      <a:pt x="611" y="1325"/>
                    </a:lnTo>
                    <a:lnTo>
                      <a:pt x="653" y="1239"/>
                    </a:lnTo>
                    <a:lnTo>
                      <a:pt x="386" y="851"/>
                    </a:lnTo>
                    <a:lnTo>
                      <a:pt x="376" y="832"/>
                    </a:lnTo>
                    <a:lnTo>
                      <a:pt x="370" y="810"/>
                    </a:lnTo>
                    <a:lnTo>
                      <a:pt x="370" y="789"/>
                    </a:lnTo>
                    <a:lnTo>
                      <a:pt x="375" y="767"/>
                    </a:lnTo>
                    <a:lnTo>
                      <a:pt x="383" y="747"/>
                    </a:lnTo>
                    <a:lnTo>
                      <a:pt x="397" y="730"/>
                    </a:lnTo>
                    <a:lnTo>
                      <a:pt x="729" y="400"/>
                    </a:lnTo>
                    <a:lnTo>
                      <a:pt x="746" y="387"/>
                    </a:lnTo>
                    <a:lnTo>
                      <a:pt x="767" y="378"/>
                    </a:lnTo>
                    <a:lnTo>
                      <a:pt x="787" y="374"/>
                    </a:lnTo>
                    <a:lnTo>
                      <a:pt x="810" y="374"/>
                    </a:lnTo>
                    <a:lnTo>
                      <a:pt x="832" y="379"/>
                    </a:lnTo>
                    <a:lnTo>
                      <a:pt x="851" y="388"/>
                    </a:lnTo>
                    <a:lnTo>
                      <a:pt x="1240" y="653"/>
                    </a:lnTo>
                    <a:lnTo>
                      <a:pt x="1325" y="611"/>
                    </a:lnTo>
                    <a:lnTo>
                      <a:pt x="1414" y="574"/>
                    </a:lnTo>
                    <a:lnTo>
                      <a:pt x="1506" y="542"/>
                    </a:lnTo>
                    <a:lnTo>
                      <a:pt x="1593" y="78"/>
                    </a:lnTo>
                    <a:lnTo>
                      <a:pt x="1600" y="58"/>
                    </a:lnTo>
                    <a:lnTo>
                      <a:pt x="1611" y="39"/>
                    </a:lnTo>
                    <a:lnTo>
                      <a:pt x="1627" y="23"/>
                    </a:lnTo>
                    <a:lnTo>
                      <a:pt x="1645" y="11"/>
                    </a:lnTo>
                    <a:lnTo>
                      <a:pt x="1665" y="4"/>
                    </a:lnTo>
                    <a:lnTo>
                      <a:pt x="1687" y="0"/>
                    </a:lnTo>
                    <a:close/>
                  </a:path>
                </a:pathLst>
              </a:custGeom>
              <a:solidFill>
                <a:srgbClr val="6600CC"/>
              </a:solidFill>
              <a:ln w="0">
                <a:solidFill>
                  <a:srgbClr val="6600CC"/>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124" name="Группа 298">
              <a:extLst>
                <a:ext uri="{FF2B5EF4-FFF2-40B4-BE49-F238E27FC236}">
                  <a16:creationId xmlns:a16="http://schemas.microsoft.com/office/drawing/2014/main" id="{CFCCAF34-E580-4EC4-B28B-B59A9E82B9CB}"/>
                </a:ext>
              </a:extLst>
            </p:cNvPr>
            <p:cNvGrpSpPr/>
            <p:nvPr/>
          </p:nvGrpSpPr>
          <p:grpSpPr>
            <a:xfrm>
              <a:off x="10467233" y="5409783"/>
              <a:ext cx="708297" cy="704441"/>
              <a:chOff x="5848350" y="3192463"/>
              <a:chExt cx="2041525" cy="2030413"/>
            </a:xfrm>
            <a:solidFill>
              <a:schemeClr val="bg2">
                <a:lumMod val="25000"/>
                <a:alpha val="13000"/>
              </a:schemeClr>
            </a:solidFill>
          </p:grpSpPr>
          <p:sp>
            <p:nvSpPr>
              <p:cNvPr id="127" name="Freeform 266">
                <a:extLst>
                  <a:ext uri="{FF2B5EF4-FFF2-40B4-BE49-F238E27FC236}">
                    <a16:creationId xmlns:a16="http://schemas.microsoft.com/office/drawing/2014/main" id="{CA0A1E77-7FA9-47E8-B3FD-5A5A17B2B1FB}"/>
                  </a:ext>
                </a:extLst>
              </p:cNvPr>
              <p:cNvSpPr>
                <a:spLocks/>
              </p:cNvSpPr>
              <p:nvPr/>
            </p:nvSpPr>
            <p:spPr bwMode="auto">
              <a:xfrm>
                <a:off x="6692900" y="4033838"/>
                <a:ext cx="352425" cy="349250"/>
              </a:xfrm>
              <a:custGeom>
                <a:avLst/>
                <a:gdLst>
                  <a:gd name="T0" fmla="*/ 332 w 665"/>
                  <a:gd name="T1" fmla="*/ 0 h 661"/>
                  <a:gd name="T2" fmla="*/ 381 w 665"/>
                  <a:gd name="T3" fmla="*/ 3 h 661"/>
                  <a:gd name="T4" fmla="*/ 428 w 665"/>
                  <a:gd name="T5" fmla="*/ 14 h 661"/>
                  <a:gd name="T6" fmla="*/ 472 w 665"/>
                  <a:gd name="T7" fmla="*/ 30 h 661"/>
                  <a:gd name="T8" fmla="*/ 512 w 665"/>
                  <a:gd name="T9" fmla="*/ 53 h 661"/>
                  <a:gd name="T10" fmla="*/ 550 w 665"/>
                  <a:gd name="T11" fmla="*/ 80 h 661"/>
                  <a:gd name="T12" fmla="*/ 583 w 665"/>
                  <a:gd name="T13" fmla="*/ 113 h 661"/>
                  <a:gd name="T14" fmla="*/ 610 w 665"/>
                  <a:gd name="T15" fmla="*/ 150 h 661"/>
                  <a:gd name="T16" fmla="*/ 633 w 665"/>
                  <a:gd name="T17" fmla="*/ 191 h 661"/>
                  <a:gd name="T18" fmla="*/ 650 w 665"/>
                  <a:gd name="T19" fmla="*/ 234 h 661"/>
                  <a:gd name="T20" fmla="*/ 661 w 665"/>
                  <a:gd name="T21" fmla="*/ 281 h 661"/>
                  <a:gd name="T22" fmla="*/ 665 w 665"/>
                  <a:gd name="T23" fmla="*/ 330 h 661"/>
                  <a:gd name="T24" fmla="*/ 661 w 665"/>
                  <a:gd name="T25" fmla="*/ 378 h 661"/>
                  <a:gd name="T26" fmla="*/ 650 w 665"/>
                  <a:gd name="T27" fmla="*/ 425 h 661"/>
                  <a:gd name="T28" fmla="*/ 633 w 665"/>
                  <a:gd name="T29" fmla="*/ 470 h 661"/>
                  <a:gd name="T30" fmla="*/ 610 w 665"/>
                  <a:gd name="T31" fmla="*/ 511 h 661"/>
                  <a:gd name="T32" fmla="*/ 583 w 665"/>
                  <a:gd name="T33" fmla="*/ 547 h 661"/>
                  <a:gd name="T34" fmla="*/ 550 w 665"/>
                  <a:gd name="T35" fmla="*/ 580 h 661"/>
                  <a:gd name="T36" fmla="*/ 512 w 665"/>
                  <a:gd name="T37" fmla="*/ 608 h 661"/>
                  <a:gd name="T38" fmla="*/ 472 w 665"/>
                  <a:gd name="T39" fmla="*/ 630 h 661"/>
                  <a:gd name="T40" fmla="*/ 428 w 665"/>
                  <a:gd name="T41" fmla="*/ 646 h 661"/>
                  <a:gd name="T42" fmla="*/ 381 w 665"/>
                  <a:gd name="T43" fmla="*/ 657 h 661"/>
                  <a:gd name="T44" fmla="*/ 332 w 665"/>
                  <a:gd name="T45" fmla="*/ 661 h 661"/>
                  <a:gd name="T46" fmla="*/ 283 w 665"/>
                  <a:gd name="T47" fmla="*/ 657 h 661"/>
                  <a:gd name="T48" fmla="*/ 235 w 665"/>
                  <a:gd name="T49" fmla="*/ 646 h 661"/>
                  <a:gd name="T50" fmla="*/ 192 w 665"/>
                  <a:gd name="T51" fmla="*/ 630 h 661"/>
                  <a:gd name="T52" fmla="*/ 151 w 665"/>
                  <a:gd name="T53" fmla="*/ 608 h 661"/>
                  <a:gd name="T54" fmla="*/ 113 w 665"/>
                  <a:gd name="T55" fmla="*/ 580 h 661"/>
                  <a:gd name="T56" fmla="*/ 81 w 665"/>
                  <a:gd name="T57" fmla="*/ 547 h 661"/>
                  <a:gd name="T58" fmla="*/ 53 w 665"/>
                  <a:gd name="T59" fmla="*/ 511 h 661"/>
                  <a:gd name="T60" fmla="*/ 30 w 665"/>
                  <a:gd name="T61" fmla="*/ 470 h 661"/>
                  <a:gd name="T62" fmla="*/ 13 w 665"/>
                  <a:gd name="T63" fmla="*/ 425 h 661"/>
                  <a:gd name="T64" fmla="*/ 3 w 665"/>
                  <a:gd name="T65" fmla="*/ 378 h 661"/>
                  <a:gd name="T66" fmla="*/ 0 w 665"/>
                  <a:gd name="T67" fmla="*/ 330 h 661"/>
                  <a:gd name="T68" fmla="*/ 3 w 665"/>
                  <a:gd name="T69" fmla="*/ 281 h 661"/>
                  <a:gd name="T70" fmla="*/ 13 w 665"/>
                  <a:gd name="T71" fmla="*/ 234 h 661"/>
                  <a:gd name="T72" fmla="*/ 30 w 665"/>
                  <a:gd name="T73" fmla="*/ 191 h 661"/>
                  <a:gd name="T74" fmla="*/ 53 w 665"/>
                  <a:gd name="T75" fmla="*/ 150 h 661"/>
                  <a:gd name="T76" fmla="*/ 81 w 665"/>
                  <a:gd name="T77" fmla="*/ 113 h 661"/>
                  <a:gd name="T78" fmla="*/ 113 w 665"/>
                  <a:gd name="T79" fmla="*/ 80 h 661"/>
                  <a:gd name="T80" fmla="*/ 151 w 665"/>
                  <a:gd name="T81" fmla="*/ 53 h 661"/>
                  <a:gd name="T82" fmla="*/ 192 w 665"/>
                  <a:gd name="T83" fmla="*/ 30 h 661"/>
                  <a:gd name="T84" fmla="*/ 235 w 665"/>
                  <a:gd name="T85" fmla="*/ 14 h 661"/>
                  <a:gd name="T86" fmla="*/ 283 w 665"/>
                  <a:gd name="T87" fmla="*/ 3 h 661"/>
                  <a:gd name="T88" fmla="*/ 332 w 665"/>
                  <a:gd name="T8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5" h="661">
                    <a:moveTo>
                      <a:pt x="332" y="0"/>
                    </a:moveTo>
                    <a:lnTo>
                      <a:pt x="381" y="3"/>
                    </a:lnTo>
                    <a:lnTo>
                      <a:pt x="428" y="14"/>
                    </a:lnTo>
                    <a:lnTo>
                      <a:pt x="472" y="30"/>
                    </a:lnTo>
                    <a:lnTo>
                      <a:pt x="512" y="53"/>
                    </a:lnTo>
                    <a:lnTo>
                      <a:pt x="550" y="80"/>
                    </a:lnTo>
                    <a:lnTo>
                      <a:pt x="583" y="113"/>
                    </a:lnTo>
                    <a:lnTo>
                      <a:pt x="610" y="150"/>
                    </a:lnTo>
                    <a:lnTo>
                      <a:pt x="633" y="191"/>
                    </a:lnTo>
                    <a:lnTo>
                      <a:pt x="650" y="234"/>
                    </a:lnTo>
                    <a:lnTo>
                      <a:pt x="661" y="281"/>
                    </a:lnTo>
                    <a:lnTo>
                      <a:pt x="665" y="330"/>
                    </a:lnTo>
                    <a:lnTo>
                      <a:pt x="661" y="378"/>
                    </a:lnTo>
                    <a:lnTo>
                      <a:pt x="650" y="425"/>
                    </a:lnTo>
                    <a:lnTo>
                      <a:pt x="633" y="470"/>
                    </a:lnTo>
                    <a:lnTo>
                      <a:pt x="610" y="511"/>
                    </a:lnTo>
                    <a:lnTo>
                      <a:pt x="583" y="547"/>
                    </a:lnTo>
                    <a:lnTo>
                      <a:pt x="550" y="580"/>
                    </a:lnTo>
                    <a:lnTo>
                      <a:pt x="512" y="608"/>
                    </a:lnTo>
                    <a:lnTo>
                      <a:pt x="472" y="630"/>
                    </a:lnTo>
                    <a:lnTo>
                      <a:pt x="428" y="646"/>
                    </a:lnTo>
                    <a:lnTo>
                      <a:pt x="381" y="657"/>
                    </a:lnTo>
                    <a:lnTo>
                      <a:pt x="332" y="661"/>
                    </a:lnTo>
                    <a:lnTo>
                      <a:pt x="283" y="657"/>
                    </a:lnTo>
                    <a:lnTo>
                      <a:pt x="235" y="646"/>
                    </a:lnTo>
                    <a:lnTo>
                      <a:pt x="192" y="630"/>
                    </a:lnTo>
                    <a:lnTo>
                      <a:pt x="151" y="608"/>
                    </a:lnTo>
                    <a:lnTo>
                      <a:pt x="113" y="580"/>
                    </a:lnTo>
                    <a:lnTo>
                      <a:pt x="81" y="547"/>
                    </a:lnTo>
                    <a:lnTo>
                      <a:pt x="53" y="511"/>
                    </a:lnTo>
                    <a:lnTo>
                      <a:pt x="30" y="470"/>
                    </a:lnTo>
                    <a:lnTo>
                      <a:pt x="13" y="425"/>
                    </a:lnTo>
                    <a:lnTo>
                      <a:pt x="3" y="378"/>
                    </a:lnTo>
                    <a:lnTo>
                      <a:pt x="0" y="330"/>
                    </a:lnTo>
                    <a:lnTo>
                      <a:pt x="3" y="281"/>
                    </a:lnTo>
                    <a:lnTo>
                      <a:pt x="13" y="234"/>
                    </a:lnTo>
                    <a:lnTo>
                      <a:pt x="30" y="191"/>
                    </a:lnTo>
                    <a:lnTo>
                      <a:pt x="53" y="150"/>
                    </a:lnTo>
                    <a:lnTo>
                      <a:pt x="81" y="113"/>
                    </a:lnTo>
                    <a:lnTo>
                      <a:pt x="113" y="80"/>
                    </a:lnTo>
                    <a:lnTo>
                      <a:pt x="151" y="53"/>
                    </a:lnTo>
                    <a:lnTo>
                      <a:pt x="192" y="30"/>
                    </a:lnTo>
                    <a:lnTo>
                      <a:pt x="235" y="14"/>
                    </a:lnTo>
                    <a:lnTo>
                      <a:pt x="283" y="3"/>
                    </a:lnTo>
                    <a:lnTo>
                      <a:pt x="3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8" name="Freeform 267">
                <a:extLst>
                  <a:ext uri="{FF2B5EF4-FFF2-40B4-BE49-F238E27FC236}">
                    <a16:creationId xmlns:a16="http://schemas.microsoft.com/office/drawing/2014/main" id="{521821BC-33C9-4EF8-B1A1-5E5EC76C000C}"/>
                  </a:ext>
                </a:extLst>
              </p:cNvPr>
              <p:cNvSpPr>
                <a:spLocks noEditPoints="1"/>
              </p:cNvSpPr>
              <p:nvPr/>
            </p:nvSpPr>
            <p:spPr bwMode="auto">
              <a:xfrm>
                <a:off x="5848350" y="3192463"/>
                <a:ext cx="2041525" cy="2030413"/>
              </a:xfrm>
              <a:custGeom>
                <a:avLst/>
                <a:gdLst>
                  <a:gd name="T0" fmla="*/ 1704 w 3859"/>
                  <a:gd name="T1" fmla="*/ 1150 h 3835"/>
                  <a:gd name="T2" fmla="*/ 1443 w 3859"/>
                  <a:gd name="T3" fmla="*/ 1281 h 3835"/>
                  <a:gd name="T4" fmla="*/ 1248 w 3859"/>
                  <a:gd name="T5" fmla="*/ 1494 h 3835"/>
                  <a:gd name="T6" fmla="*/ 1139 w 3859"/>
                  <a:gd name="T7" fmla="*/ 1766 h 3835"/>
                  <a:gd name="T8" fmla="*/ 1139 w 3859"/>
                  <a:gd name="T9" fmla="*/ 2070 h 3835"/>
                  <a:gd name="T10" fmla="*/ 1248 w 3859"/>
                  <a:gd name="T11" fmla="*/ 2343 h 3835"/>
                  <a:gd name="T12" fmla="*/ 1443 w 3859"/>
                  <a:gd name="T13" fmla="*/ 2555 h 3835"/>
                  <a:gd name="T14" fmla="*/ 1704 w 3859"/>
                  <a:gd name="T15" fmla="*/ 2686 h 3835"/>
                  <a:gd name="T16" fmla="*/ 2008 w 3859"/>
                  <a:gd name="T17" fmla="*/ 2715 h 3835"/>
                  <a:gd name="T18" fmla="*/ 2293 w 3859"/>
                  <a:gd name="T19" fmla="*/ 2632 h 3835"/>
                  <a:gd name="T20" fmla="*/ 2524 w 3859"/>
                  <a:gd name="T21" fmla="*/ 2458 h 3835"/>
                  <a:gd name="T22" fmla="*/ 2679 w 3859"/>
                  <a:gd name="T23" fmla="*/ 2213 h 3835"/>
                  <a:gd name="T24" fmla="*/ 2734 w 3859"/>
                  <a:gd name="T25" fmla="*/ 1918 h 3835"/>
                  <a:gd name="T26" fmla="*/ 2679 w 3859"/>
                  <a:gd name="T27" fmla="*/ 1624 h 3835"/>
                  <a:gd name="T28" fmla="*/ 2524 w 3859"/>
                  <a:gd name="T29" fmla="*/ 1379 h 3835"/>
                  <a:gd name="T30" fmla="*/ 2293 w 3859"/>
                  <a:gd name="T31" fmla="*/ 1204 h 3835"/>
                  <a:gd name="T32" fmla="*/ 2008 w 3859"/>
                  <a:gd name="T33" fmla="*/ 1122 h 3835"/>
                  <a:gd name="T34" fmla="*/ 2178 w 3859"/>
                  <a:gd name="T35" fmla="*/ 4 h 3835"/>
                  <a:gd name="T36" fmla="*/ 2245 w 3859"/>
                  <a:gd name="T37" fmla="*/ 58 h 3835"/>
                  <a:gd name="T38" fmla="*/ 2480 w 3859"/>
                  <a:gd name="T39" fmla="*/ 588 h 3835"/>
                  <a:gd name="T40" fmla="*/ 3028 w 3859"/>
                  <a:gd name="T41" fmla="*/ 373 h 3835"/>
                  <a:gd name="T42" fmla="*/ 3113 w 3859"/>
                  <a:gd name="T43" fmla="*/ 381 h 3835"/>
                  <a:gd name="T44" fmla="*/ 3484 w 3859"/>
                  <a:gd name="T45" fmla="*/ 761 h 3835"/>
                  <a:gd name="T46" fmla="*/ 3475 w 3859"/>
                  <a:gd name="T47" fmla="*/ 845 h 3835"/>
                  <a:gd name="T48" fmla="*/ 3316 w 3859"/>
                  <a:gd name="T49" fmla="*/ 1504 h 3835"/>
                  <a:gd name="T50" fmla="*/ 3836 w 3859"/>
                  <a:gd name="T51" fmla="*/ 1624 h 3835"/>
                  <a:gd name="T52" fmla="*/ 3859 w 3859"/>
                  <a:gd name="T53" fmla="*/ 2150 h 3835"/>
                  <a:gd name="T54" fmla="*/ 3821 w 3859"/>
                  <a:gd name="T55" fmla="*/ 2226 h 3835"/>
                  <a:gd name="T56" fmla="*/ 3285 w 3859"/>
                  <a:gd name="T57" fmla="*/ 2426 h 3835"/>
                  <a:gd name="T58" fmla="*/ 3480 w 3859"/>
                  <a:gd name="T59" fmla="*/ 3011 h 3835"/>
                  <a:gd name="T60" fmla="*/ 3471 w 3859"/>
                  <a:gd name="T61" fmla="*/ 3095 h 3835"/>
                  <a:gd name="T62" fmla="*/ 3089 w 3859"/>
                  <a:gd name="T63" fmla="*/ 3464 h 3835"/>
                  <a:gd name="T64" fmla="*/ 3004 w 3859"/>
                  <a:gd name="T65" fmla="*/ 3453 h 3835"/>
                  <a:gd name="T66" fmla="*/ 2339 w 3859"/>
                  <a:gd name="T67" fmla="*/ 3298 h 3835"/>
                  <a:gd name="T68" fmla="*/ 2218 w 3859"/>
                  <a:gd name="T69" fmla="*/ 3812 h 3835"/>
                  <a:gd name="T70" fmla="*/ 1688 w 3859"/>
                  <a:gd name="T71" fmla="*/ 3835 h 3835"/>
                  <a:gd name="T72" fmla="*/ 1612 w 3859"/>
                  <a:gd name="T73" fmla="*/ 3797 h 3835"/>
                  <a:gd name="T74" fmla="*/ 1415 w 3859"/>
                  <a:gd name="T75" fmla="*/ 3263 h 3835"/>
                  <a:gd name="T76" fmla="*/ 837 w 3859"/>
                  <a:gd name="T77" fmla="*/ 3458 h 3835"/>
                  <a:gd name="T78" fmla="*/ 751 w 3859"/>
                  <a:gd name="T79" fmla="*/ 3449 h 3835"/>
                  <a:gd name="T80" fmla="*/ 380 w 3859"/>
                  <a:gd name="T81" fmla="*/ 3070 h 3835"/>
                  <a:gd name="T82" fmla="*/ 390 w 3859"/>
                  <a:gd name="T83" fmla="*/ 2986 h 3835"/>
                  <a:gd name="T84" fmla="*/ 543 w 3859"/>
                  <a:gd name="T85" fmla="*/ 2332 h 3835"/>
                  <a:gd name="T86" fmla="*/ 23 w 3859"/>
                  <a:gd name="T87" fmla="*/ 2212 h 3835"/>
                  <a:gd name="T88" fmla="*/ 0 w 3859"/>
                  <a:gd name="T89" fmla="*/ 1684 h 3835"/>
                  <a:gd name="T90" fmla="*/ 38 w 3859"/>
                  <a:gd name="T91" fmla="*/ 1609 h 3835"/>
                  <a:gd name="T92" fmla="*/ 574 w 3859"/>
                  <a:gd name="T93" fmla="*/ 1414 h 3835"/>
                  <a:gd name="T94" fmla="*/ 376 w 3859"/>
                  <a:gd name="T95" fmla="*/ 832 h 3835"/>
                  <a:gd name="T96" fmla="*/ 383 w 3859"/>
                  <a:gd name="T97" fmla="*/ 747 h 3835"/>
                  <a:gd name="T98" fmla="*/ 767 w 3859"/>
                  <a:gd name="T99" fmla="*/ 378 h 3835"/>
                  <a:gd name="T100" fmla="*/ 851 w 3859"/>
                  <a:gd name="T101" fmla="*/ 388 h 3835"/>
                  <a:gd name="T102" fmla="*/ 1506 w 3859"/>
                  <a:gd name="T103" fmla="*/ 542 h 3835"/>
                  <a:gd name="T104" fmla="*/ 1627 w 3859"/>
                  <a:gd name="T105" fmla="*/ 23 h 3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9" h="3835">
                    <a:moveTo>
                      <a:pt x="1930" y="1118"/>
                    </a:moveTo>
                    <a:lnTo>
                      <a:pt x="1853" y="1122"/>
                    </a:lnTo>
                    <a:lnTo>
                      <a:pt x="1777" y="1132"/>
                    </a:lnTo>
                    <a:lnTo>
                      <a:pt x="1704" y="1150"/>
                    </a:lnTo>
                    <a:lnTo>
                      <a:pt x="1634" y="1174"/>
                    </a:lnTo>
                    <a:lnTo>
                      <a:pt x="1566" y="1204"/>
                    </a:lnTo>
                    <a:lnTo>
                      <a:pt x="1503" y="1241"/>
                    </a:lnTo>
                    <a:lnTo>
                      <a:pt x="1443" y="1281"/>
                    </a:lnTo>
                    <a:lnTo>
                      <a:pt x="1387" y="1328"/>
                    </a:lnTo>
                    <a:lnTo>
                      <a:pt x="1335" y="1379"/>
                    </a:lnTo>
                    <a:lnTo>
                      <a:pt x="1289" y="1434"/>
                    </a:lnTo>
                    <a:lnTo>
                      <a:pt x="1248" y="1494"/>
                    </a:lnTo>
                    <a:lnTo>
                      <a:pt x="1212" y="1557"/>
                    </a:lnTo>
                    <a:lnTo>
                      <a:pt x="1181" y="1624"/>
                    </a:lnTo>
                    <a:lnTo>
                      <a:pt x="1157" y="1694"/>
                    </a:lnTo>
                    <a:lnTo>
                      <a:pt x="1139" y="1766"/>
                    </a:lnTo>
                    <a:lnTo>
                      <a:pt x="1128" y="1841"/>
                    </a:lnTo>
                    <a:lnTo>
                      <a:pt x="1125" y="1918"/>
                    </a:lnTo>
                    <a:lnTo>
                      <a:pt x="1128" y="1995"/>
                    </a:lnTo>
                    <a:lnTo>
                      <a:pt x="1139" y="2070"/>
                    </a:lnTo>
                    <a:lnTo>
                      <a:pt x="1157" y="2143"/>
                    </a:lnTo>
                    <a:lnTo>
                      <a:pt x="1181" y="2213"/>
                    </a:lnTo>
                    <a:lnTo>
                      <a:pt x="1212" y="2279"/>
                    </a:lnTo>
                    <a:lnTo>
                      <a:pt x="1248" y="2343"/>
                    </a:lnTo>
                    <a:lnTo>
                      <a:pt x="1289" y="2403"/>
                    </a:lnTo>
                    <a:lnTo>
                      <a:pt x="1335" y="2458"/>
                    </a:lnTo>
                    <a:lnTo>
                      <a:pt x="1387" y="2508"/>
                    </a:lnTo>
                    <a:lnTo>
                      <a:pt x="1443" y="2555"/>
                    </a:lnTo>
                    <a:lnTo>
                      <a:pt x="1503" y="2596"/>
                    </a:lnTo>
                    <a:lnTo>
                      <a:pt x="1566" y="2632"/>
                    </a:lnTo>
                    <a:lnTo>
                      <a:pt x="1634" y="2662"/>
                    </a:lnTo>
                    <a:lnTo>
                      <a:pt x="1704" y="2686"/>
                    </a:lnTo>
                    <a:lnTo>
                      <a:pt x="1777" y="2704"/>
                    </a:lnTo>
                    <a:lnTo>
                      <a:pt x="1853" y="2715"/>
                    </a:lnTo>
                    <a:lnTo>
                      <a:pt x="1930" y="2719"/>
                    </a:lnTo>
                    <a:lnTo>
                      <a:pt x="2008" y="2715"/>
                    </a:lnTo>
                    <a:lnTo>
                      <a:pt x="2083" y="2704"/>
                    </a:lnTo>
                    <a:lnTo>
                      <a:pt x="2156" y="2686"/>
                    </a:lnTo>
                    <a:lnTo>
                      <a:pt x="2227" y="2662"/>
                    </a:lnTo>
                    <a:lnTo>
                      <a:pt x="2293" y="2632"/>
                    </a:lnTo>
                    <a:lnTo>
                      <a:pt x="2357" y="2596"/>
                    </a:lnTo>
                    <a:lnTo>
                      <a:pt x="2416" y="2555"/>
                    </a:lnTo>
                    <a:lnTo>
                      <a:pt x="2473" y="2508"/>
                    </a:lnTo>
                    <a:lnTo>
                      <a:pt x="2524" y="2458"/>
                    </a:lnTo>
                    <a:lnTo>
                      <a:pt x="2571" y="2403"/>
                    </a:lnTo>
                    <a:lnTo>
                      <a:pt x="2612" y="2343"/>
                    </a:lnTo>
                    <a:lnTo>
                      <a:pt x="2649" y="2279"/>
                    </a:lnTo>
                    <a:lnTo>
                      <a:pt x="2679" y="2213"/>
                    </a:lnTo>
                    <a:lnTo>
                      <a:pt x="2703" y="2143"/>
                    </a:lnTo>
                    <a:lnTo>
                      <a:pt x="2720" y="2070"/>
                    </a:lnTo>
                    <a:lnTo>
                      <a:pt x="2731" y="1995"/>
                    </a:lnTo>
                    <a:lnTo>
                      <a:pt x="2734" y="1918"/>
                    </a:lnTo>
                    <a:lnTo>
                      <a:pt x="2731" y="1841"/>
                    </a:lnTo>
                    <a:lnTo>
                      <a:pt x="2720" y="1766"/>
                    </a:lnTo>
                    <a:lnTo>
                      <a:pt x="2703" y="1694"/>
                    </a:lnTo>
                    <a:lnTo>
                      <a:pt x="2679" y="1624"/>
                    </a:lnTo>
                    <a:lnTo>
                      <a:pt x="2649" y="1557"/>
                    </a:lnTo>
                    <a:lnTo>
                      <a:pt x="2612" y="1494"/>
                    </a:lnTo>
                    <a:lnTo>
                      <a:pt x="2571" y="1434"/>
                    </a:lnTo>
                    <a:lnTo>
                      <a:pt x="2524" y="1379"/>
                    </a:lnTo>
                    <a:lnTo>
                      <a:pt x="2473" y="1328"/>
                    </a:lnTo>
                    <a:lnTo>
                      <a:pt x="2418" y="1281"/>
                    </a:lnTo>
                    <a:lnTo>
                      <a:pt x="2357" y="1241"/>
                    </a:lnTo>
                    <a:lnTo>
                      <a:pt x="2293" y="1204"/>
                    </a:lnTo>
                    <a:lnTo>
                      <a:pt x="2227" y="1174"/>
                    </a:lnTo>
                    <a:lnTo>
                      <a:pt x="2156" y="1150"/>
                    </a:lnTo>
                    <a:lnTo>
                      <a:pt x="2083" y="1132"/>
                    </a:lnTo>
                    <a:lnTo>
                      <a:pt x="2008" y="1122"/>
                    </a:lnTo>
                    <a:lnTo>
                      <a:pt x="1930" y="1118"/>
                    </a:lnTo>
                    <a:close/>
                    <a:moveTo>
                      <a:pt x="1687" y="0"/>
                    </a:moveTo>
                    <a:lnTo>
                      <a:pt x="2156" y="0"/>
                    </a:lnTo>
                    <a:lnTo>
                      <a:pt x="2178" y="4"/>
                    </a:lnTo>
                    <a:lnTo>
                      <a:pt x="2199" y="11"/>
                    </a:lnTo>
                    <a:lnTo>
                      <a:pt x="2218" y="23"/>
                    </a:lnTo>
                    <a:lnTo>
                      <a:pt x="2233" y="39"/>
                    </a:lnTo>
                    <a:lnTo>
                      <a:pt x="2245" y="58"/>
                    </a:lnTo>
                    <a:lnTo>
                      <a:pt x="2252" y="78"/>
                    </a:lnTo>
                    <a:lnTo>
                      <a:pt x="2338" y="539"/>
                    </a:lnTo>
                    <a:lnTo>
                      <a:pt x="2410" y="561"/>
                    </a:lnTo>
                    <a:lnTo>
                      <a:pt x="2480" y="588"/>
                    </a:lnTo>
                    <a:lnTo>
                      <a:pt x="2548" y="618"/>
                    </a:lnTo>
                    <a:lnTo>
                      <a:pt x="2615" y="650"/>
                    </a:lnTo>
                    <a:lnTo>
                      <a:pt x="3009" y="384"/>
                    </a:lnTo>
                    <a:lnTo>
                      <a:pt x="3028" y="373"/>
                    </a:lnTo>
                    <a:lnTo>
                      <a:pt x="3050" y="368"/>
                    </a:lnTo>
                    <a:lnTo>
                      <a:pt x="3072" y="368"/>
                    </a:lnTo>
                    <a:lnTo>
                      <a:pt x="3094" y="373"/>
                    </a:lnTo>
                    <a:lnTo>
                      <a:pt x="3113" y="381"/>
                    </a:lnTo>
                    <a:lnTo>
                      <a:pt x="3131" y="394"/>
                    </a:lnTo>
                    <a:lnTo>
                      <a:pt x="3463" y="725"/>
                    </a:lnTo>
                    <a:lnTo>
                      <a:pt x="3476" y="742"/>
                    </a:lnTo>
                    <a:lnTo>
                      <a:pt x="3484" y="761"/>
                    </a:lnTo>
                    <a:lnTo>
                      <a:pt x="3489" y="783"/>
                    </a:lnTo>
                    <a:lnTo>
                      <a:pt x="3489" y="805"/>
                    </a:lnTo>
                    <a:lnTo>
                      <a:pt x="3484" y="826"/>
                    </a:lnTo>
                    <a:lnTo>
                      <a:pt x="3475" y="845"/>
                    </a:lnTo>
                    <a:lnTo>
                      <a:pt x="3205" y="1237"/>
                    </a:lnTo>
                    <a:lnTo>
                      <a:pt x="3249" y="1322"/>
                    </a:lnTo>
                    <a:lnTo>
                      <a:pt x="3285" y="1412"/>
                    </a:lnTo>
                    <a:lnTo>
                      <a:pt x="3316" y="1504"/>
                    </a:lnTo>
                    <a:lnTo>
                      <a:pt x="3782" y="1590"/>
                    </a:lnTo>
                    <a:lnTo>
                      <a:pt x="3802" y="1597"/>
                    </a:lnTo>
                    <a:lnTo>
                      <a:pt x="3821" y="1609"/>
                    </a:lnTo>
                    <a:lnTo>
                      <a:pt x="3836" y="1624"/>
                    </a:lnTo>
                    <a:lnTo>
                      <a:pt x="3848" y="1643"/>
                    </a:lnTo>
                    <a:lnTo>
                      <a:pt x="3857" y="1664"/>
                    </a:lnTo>
                    <a:lnTo>
                      <a:pt x="3859" y="1684"/>
                    </a:lnTo>
                    <a:lnTo>
                      <a:pt x="3859" y="2150"/>
                    </a:lnTo>
                    <a:lnTo>
                      <a:pt x="3857" y="2172"/>
                    </a:lnTo>
                    <a:lnTo>
                      <a:pt x="3848" y="2192"/>
                    </a:lnTo>
                    <a:lnTo>
                      <a:pt x="3836" y="2212"/>
                    </a:lnTo>
                    <a:lnTo>
                      <a:pt x="3821" y="2226"/>
                    </a:lnTo>
                    <a:lnTo>
                      <a:pt x="3802" y="2238"/>
                    </a:lnTo>
                    <a:lnTo>
                      <a:pt x="3782" y="2244"/>
                    </a:lnTo>
                    <a:lnTo>
                      <a:pt x="3316" y="2332"/>
                    </a:lnTo>
                    <a:lnTo>
                      <a:pt x="3285" y="2426"/>
                    </a:lnTo>
                    <a:lnTo>
                      <a:pt x="3247" y="2517"/>
                    </a:lnTo>
                    <a:lnTo>
                      <a:pt x="3204" y="2605"/>
                    </a:lnTo>
                    <a:lnTo>
                      <a:pt x="3470" y="2992"/>
                    </a:lnTo>
                    <a:lnTo>
                      <a:pt x="3480" y="3011"/>
                    </a:lnTo>
                    <a:lnTo>
                      <a:pt x="3484" y="3031"/>
                    </a:lnTo>
                    <a:lnTo>
                      <a:pt x="3484" y="3054"/>
                    </a:lnTo>
                    <a:lnTo>
                      <a:pt x="3481" y="3074"/>
                    </a:lnTo>
                    <a:lnTo>
                      <a:pt x="3471" y="3095"/>
                    </a:lnTo>
                    <a:lnTo>
                      <a:pt x="3458" y="3112"/>
                    </a:lnTo>
                    <a:lnTo>
                      <a:pt x="3126" y="3442"/>
                    </a:lnTo>
                    <a:lnTo>
                      <a:pt x="3109" y="3455"/>
                    </a:lnTo>
                    <a:lnTo>
                      <a:pt x="3089" y="3464"/>
                    </a:lnTo>
                    <a:lnTo>
                      <a:pt x="3067" y="3469"/>
                    </a:lnTo>
                    <a:lnTo>
                      <a:pt x="3045" y="3467"/>
                    </a:lnTo>
                    <a:lnTo>
                      <a:pt x="3024" y="3463"/>
                    </a:lnTo>
                    <a:lnTo>
                      <a:pt x="3004" y="3453"/>
                    </a:lnTo>
                    <a:lnTo>
                      <a:pt x="2612" y="3187"/>
                    </a:lnTo>
                    <a:lnTo>
                      <a:pt x="2524" y="3230"/>
                    </a:lnTo>
                    <a:lnTo>
                      <a:pt x="2433" y="3267"/>
                    </a:lnTo>
                    <a:lnTo>
                      <a:pt x="2339" y="3298"/>
                    </a:lnTo>
                    <a:lnTo>
                      <a:pt x="2252" y="3758"/>
                    </a:lnTo>
                    <a:lnTo>
                      <a:pt x="2245" y="3779"/>
                    </a:lnTo>
                    <a:lnTo>
                      <a:pt x="2233" y="3797"/>
                    </a:lnTo>
                    <a:lnTo>
                      <a:pt x="2218" y="3812"/>
                    </a:lnTo>
                    <a:lnTo>
                      <a:pt x="2199" y="3826"/>
                    </a:lnTo>
                    <a:lnTo>
                      <a:pt x="2178" y="3833"/>
                    </a:lnTo>
                    <a:lnTo>
                      <a:pt x="2156" y="3835"/>
                    </a:lnTo>
                    <a:lnTo>
                      <a:pt x="1688" y="3835"/>
                    </a:lnTo>
                    <a:lnTo>
                      <a:pt x="1666" y="3833"/>
                    </a:lnTo>
                    <a:lnTo>
                      <a:pt x="1646" y="3826"/>
                    </a:lnTo>
                    <a:lnTo>
                      <a:pt x="1627" y="3812"/>
                    </a:lnTo>
                    <a:lnTo>
                      <a:pt x="1612" y="3797"/>
                    </a:lnTo>
                    <a:lnTo>
                      <a:pt x="1600" y="3779"/>
                    </a:lnTo>
                    <a:lnTo>
                      <a:pt x="1593" y="3758"/>
                    </a:lnTo>
                    <a:lnTo>
                      <a:pt x="1506" y="3293"/>
                    </a:lnTo>
                    <a:lnTo>
                      <a:pt x="1415" y="3263"/>
                    </a:lnTo>
                    <a:lnTo>
                      <a:pt x="1327" y="3227"/>
                    </a:lnTo>
                    <a:lnTo>
                      <a:pt x="1242" y="3185"/>
                    </a:lnTo>
                    <a:lnTo>
                      <a:pt x="856" y="3447"/>
                    </a:lnTo>
                    <a:lnTo>
                      <a:pt x="837" y="3458"/>
                    </a:lnTo>
                    <a:lnTo>
                      <a:pt x="815" y="3463"/>
                    </a:lnTo>
                    <a:lnTo>
                      <a:pt x="793" y="3463"/>
                    </a:lnTo>
                    <a:lnTo>
                      <a:pt x="771" y="3458"/>
                    </a:lnTo>
                    <a:lnTo>
                      <a:pt x="751" y="3449"/>
                    </a:lnTo>
                    <a:lnTo>
                      <a:pt x="734" y="3436"/>
                    </a:lnTo>
                    <a:lnTo>
                      <a:pt x="401" y="3107"/>
                    </a:lnTo>
                    <a:lnTo>
                      <a:pt x="388" y="3089"/>
                    </a:lnTo>
                    <a:lnTo>
                      <a:pt x="380" y="3070"/>
                    </a:lnTo>
                    <a:lnTo>
                      <a:pt x="375" y="3048"/>
                    </a:lnTo>
                    <a:lnTo>
                      <a:pt x="376" y="3025"/>
                    </a:lnTo>
                    <a:lnTo>
                      <a:pt x="381" y="3005"/>
                    </a:lnTo>
                    <a:lnTo>
                      <a:pt x="390" y="2986"/>
                    </a:lnTo>
                    <a:lnTo>
                      <a:pt x="655" y="2601"/>
                    </a:lnTo>
                    <a:lnTo>
                      <a:pt x="612" y="2514"/>
                    </a:lnTo>
                    <a:lnTo>
                      <a:pt x="574" y="2424"/>
                    </a:lnTo>
                    <a:lnTo>
                      <a:pt x="543" y="2332"/>
                    </a:lnTo>
                    <a:lnTo>
                      <a:pt x="78" y="2244"/>
                    </a:lnTo>
                    <a:lnTo>
                      <a:pt x="58" y="2238"/>
                    </a:lnTo>
                    <a:lnTo>
                      <a:pt x="38" y="2226"/>
                    </a:lnTo>
                    <a:lnTo>
                      <a:pt x="23" y="2212"/>
                    </a:lnTo>
                    <a:lnTo>
                      <a:pt x="11" y="2192"/>
                    </a:lnTo>
                    <a:lnTo>
                      <a:pt x="3" y="2172"/>
                    </a:lnTo>
                    <a:lnTo>
                      <a:pt x="0" y="2150"/>
                    </a:lnTo>
                    <a:lnTo>
                      <a:pt x="0" y="1684"/>
                    </a:lnTo>
                    <a:lnTo>
                      <a:pt x="3" y="1664"/>
                    </a:lnTo>
                    <a:lnTo>
                      <a:pt x="11" y="1643"/>
                    </a:lnTo>
                    <a:lnTo>
                      <a:pt x="23" y="1624"/>
                    </a:lnTo>
                    <a:lnTo>
                      <a:pt x="38" y="1609"/>
                    </a:lnTo>
                    <a:lnTo>
                      <a:pt x="58" y="1597"/>
                    </a:lnTo>
                    <a:lnTo>
                      <a:pt x="78" y="1590"/>
                    </a:lnTo>
                    <a:lnTo>
                      <a:pt x="543" y="1504"/>
                    </a:lnTo>
                    <a:lnTo>
                      <a:pt x="574" y="1414"/>
                    </a:lnTo>
                    <a:lnTo>
                      <a:pt x="611" y="1325"/>
                    </a:lnTo>
                    <a:lnTo>
                      <a:pt x="653" y="1239"/>
                    </a:lnTo>
                    <a:lnTo>
                      <a:pt x="386" y="851"/>
                    </a:lnTo>
                    <a:lnTo>
                      <a:pt x="376" y="832"/>
                    </a:lnTo>
                    <a:lnTo>
                      <a:pt x="370" y="810"/>
                    </a:lnTo>
                    <a:lnTo>
                      <a:pt x="370" y="789"/>
                    </a:lnTo>
                    <a:lnTo>
                      <a:pt x="375" y="767"/>
                    </a:lnTo>
                    <a:lnTo>
                      <a:pt x="383" y="747"/>
                    </a:lnTo>
                    <a:lnTo>
                      <a:pt x="397" y="730"/>
                    </a:lnTo>
                    <a:lnTo>
                      <a:pt x="729" y="400"/>
                    </a:lnTo>
                    <a:lnTo>
                      <a:pt x="746" y="387"/>
                    </a:lnTo>
                    <a:lnTo>
                      <a:pt x="767" y="378"/>
                    </a:lnTo>
                    <a:lnTo>
                      <a:pt x="787" y="374"/>
                    </a:lnTo>
                    <a:lnTo>
                      <a:pt x="810" y="374"/>
                    </a:lnTo>
                    <a:lnTo>
                      <a:pt x="832" y="379"/>
                    </a:lnTo>
                    <a:lnTo>
                      <a:pt x="851" y="388"/>
                    </a:lnTo>
                    <a:lnTo>
                      <a:pt x="1240" y="653"/>
                    </a:lnTo>
                    <a:lnTo>
                      <a:pt x="1325" y="611"/>
                    </a:lnTo>
                    <a:lnTo>
                      <a:pt x="1414" y="574"/>
                    </a:lnTo>
                    <a:lnTo>
                      <a:pt x="1506" y="542"/>
                    </a:lnTo>
                    <a:lnTo>
                      <a:pt x="1593" y="78"/>
                    </a:lnTo>
                    <a:lnTo>
                      <a:pt x="1600" y="58"/>
                    </a:lnTo>
                    <a:lnTo>
                      <a:pt x="1611" y="39"/>
                    </a:lnTo>
                    <a:lnTo>
                      <a:pt x="1627" y="23"/>
                    </a:lnTo>
                    <a:lnTo>
                      <a:pt x="1645" y="11"/>
                    </a:lnTo>
                    <a:lnTo>
                      <a:pt x="1665" y="4"/>
                    </a:lnTo>
                    <a:lnTo>
                      <a:pt x="16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125" name="TextBox 139">
              <a:extLst>
                <a:ext uri="{FF2B5EF4-FFF2-40B4-BE49-F238E27FC236}">
                  <a16:creationId xmlns:a16="http://schemas.microsoft.com/office/drawing/2014/main" id="{7FFE52D6-B678-4F99-95CC-D257DF89CF25}"/>
                </a:ext>
              </a:extLst>
            </p:cNvPr>
            <p:cNvSpPr txBox="1"/>
            <p:nvPr/>
          </p:nvSpPr>
          <p:spPr>
            <a:xfrm>
              <a:off x="9144068" y="5392671"/>
              <a:ext cx="1231107" cy="369332"/>
            </a:xfrm>
            <a:prstGeom prst="rect">
              <a:avLst/>
            </a:prstGeom>
            <a:noFill/>
          </p:spPr>
          <p:txBody>
            <a:bodyPr wrap="none" lIns="0" tIns="0" rIns="0" bIns="0" rtlCol="0">
              <a:spAutoFit/>
            </a:bodyPr>
            <a:lstStyle/>
            <a:p>
              <a:pPr algn="ctr"/>
              <a:r>
                <a:rPr lang="zh-TW" altLang="en-US" sz="2400" b="1" dirty="0">
                  <a:solidFill>
                    <a:srgbClr val="6600CC"/>
                  </a:solidFill>
                  <a:latin typeface="Open Sans Semibold" panose="020B0706030804020204" pitchFamily="34" charset="0"/>
                  <a:ea typeface="Open Sans Semibold" panose="020B0706030804020204" pitchFamily="34" charset="0"/>
                  <a:cs typeface="Open Sans Semibold" panose="020B0706030804020204" pitchFamily="34" charset="0"/>
                </a:rPr>
                <a:t>讀報教育</a:t>
              </a:r>
              <a:endParaRPr lang="en-US" sz="2400" b="1" dirty="0">
                <a:solidFill>
                  <a:srgbClr val="6600C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6" name="TextBox 140">
              <a:extLst>
                <a:ext uri="{FF2B5EF4-FFF2-40B4-BE49-F238E27FC236}">
                  <a16:creationId xmlns:a16="http://schemas.microsoft.com/office/drawing/2014/main" id="{752B3876-2155-4145-8FCA-798B3F9082FB}"/>
                </a:ext>
              </a:extLst>
            </p:cNvPr>
            <p:cNvSpPr txBox="1"/>
            <p:nvPr/>
          </p:nvSpPr>
          <p:spPr>
            <a:xfrm flipH="1">
              <a:off x="8656603" y="5817759"/>
              <a:ext cx="2273953" cy="783548"/>
            </a:xfrm>
            <a:prstGeom prst="rect">
              <a:avLst/>
            </a:prstGeom>
            <a:noFill/>
          </p:spPr>
          <p:txBody>
            <a:bodyPr wrap="square" lIns="0" tIns="0" rIns="0" bIns="0" rtlCol="0">
              <a:spAutoFit/>
            </a:bodyPr>
            <a:lstStyle/>
            <a:p>
              <a:pPr algn="ctr">
                <a:lnSpc>
                  <a:spcPct val="125000"/>
                </a:lnSpc>
              </a:pPr>
              <a:r>
                <a:rPr lang="zh-TW" altLang="en-US" sz="1400" b="1" dirty="0">
                  <a:latin typeface="標楷體" panose="03000509000000000000" pitchFamily="65" charset="-120"/>
                  <a:ea typeface="標楷體" panose="03000509000000000000" pitchFamily="65" charset="-120"/>
                  <a:cs typeface="Open Sans" panose="020B0606030504020204" pitchFamily="34" charset="0"/>
                </a:rPr>
                <a:t>各班級挑選一份報刊，透過讀報來增進學生的語文能力、思辨能力與社會關懷。</a:t>
              </a:r>
              <a:endParaRPr lang="en-US" sz="1400" b="1" dirty="0">
                <a:latin typeface="標楷體" panose="03000509000000000000" pitchFamily="65" charset="-120"/>
                <a:ea typeface="標楷體" panose="03000509000000000000" pitchFamily="65" charset="-120"/>
                <a:cs typeface="Open Sans" panose="020B0606030504020204" pitchFamily="34" charset="0"/>
              </a:endParaRPr>
            </a:p>
          </p:txBody>
        </p:sp>
      </p:grpSp>
      <p:sp>
        <p:nvSpPr>
          <p:cNvPr id="131" name="文字方塊 130">
            <a:extLst>
              <a:ext uri="{FF2B5EF4-FFF2-40B4-BE49-F238E27FC236}">
                <a16:creationId xmlns:a16="http://schemas.microsoft.com/office/drawing/2014/main" id="{E3E7B69F-AF66-44EB-8F10-FDCDDE981EF2}"/>
              </a:ext>
            </a:extLst>
          </p:cNvPr>
          <p:cNvSpPr txBox="1"/>
          <p:nvPr/>
        </p:nvSpPr>
        <p:spPr>
          <a:xfrm>
            <a:off x="5391631" y="1195377"/>
            <a:ext cx="29419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600" dirty="0">
                <a:solidFill>
                  <a:srgbClr val="006600"/>
                </a:solidFill>
                <a:latin typeface="文鼎新藝體" panose="040B0A09000000000000" pitchFamily="81" charset="-120"/>
                <a:ea typeface="文鼎新藝體" panose="040B0A09000000000000" pitchFamily="81" charset="-120"/>
              </a:rPr>
              <a:t>閱讀活動規劃</a:t>
            </a:r>
            <a:endParaRPr kumimoji="0" lang="zh-TW" altLang="en-US" sz="3600" b="0" i="0" u="none" strike="noStrike" kern="1200" cap="none" spc="0" normalizeH="0" baseline="0" noProof="0" dirty="0">
              <a:ln>
                <a:noFill/>
              </a:ln>
              <a:solidFill>
                <a:srgbClr val="006600"/>
              </a:solidFill>
              <a:effectLst/>
              <a:uLnTx/>
              <a:uFillTx/>
              <a:latin typeface="文鼎新藝體" panose="040B0A09000000000000" pitchFamily="81" charset="-120"/>
              <a:ea typeface="文鼎新藝體" panose="040B0A09000000000000" pitchFamily="81" charset="-120"/>
            </a:endParaRPr>
          </a:p>
        </p:txBody>
      </p:sp>
      <p:grpSp>
        <p:nvGrpSpPr>
          <p:cNvPr id="113" name="Group 136">
            <a:extLst>
              <a:ext uri="{FF2B5EF4-FFF2-40B4-BE49-F238E27FC236}">
                <a16:creationId xmlns:a16="http://schemas.microsoft.com/office/drawing/2014/main" id="{FFB0EE77-27B1-436C-A47B-BB6D65F8EAB5}"/>
              </a:ext>
            </a:extLst>
          </p:cNvPr>
          <p:cNvGrpSpPr/>
          <p:nvPr/>
        </p:nvGrpSpPr>
        <p:grpSpPr>
          <a:xfrm>
            <a:off x="2551193" y="2293853"/>
            <a:ext cx="2695676" cy="1466302"/>
            <a:chOff x="8234880" y="4865700"/>
            <a:chExt cx="2695676" cy="1466302"/>
          </a:xfrm>
        </p:grpSpPr>
        <p:grpSp>
          <p:nvGrpSpPr>
            <p:cNvPr id="114" name="Группа 298">
              <a:extLst>
                <a:ext uri="{FF2B5EF4-FFF2-40B4-BE49-F238E27FC236}">
                  <a16:creationId xmlns:a16="http://schemas.microsoft.com/office/drawing/2014/main" id="{EF98B283-1A30-42B9-8FAD-B914B2A4E9CF}"/>
                </a:ext>
              </a:extLst>
            </p:cNvPr>
            <p:cNvGrpSpPr/>
            <p:nvPr/>
          </p:nvGrpSpPr>
          <p:grpSpPr>
            <a:xfrm>
              <a:off x="9562914" y="4865700"/>
              <a:ext cx="393416" cy="391274"/>
              <a:chOff x="5848346" y="3192463"/>
              <a:chExt cx="2041523" cy="2030412"/>
            </a:xfrm>
            <a:solidFill>
              <a:schemeClr val="accent5"/>
            </a:solidFill>
          </p:grpSpPr>
          <p:sp>
            <p:nvSpPr>
              <p:cNvPr id="120" name="Freeform 266">
                <a:extLst>
                  <a:ext uri="{FF2B5EF4-FFF2-40B4-BE49-F238E27FC236}">
                    <a16:creationId xmlns:a16="http://schemas.microsoft.com/office/drawing/2014/main" id="{A4E5E2A7-A2B3-428F-A474-B442E2F6AA9B}"/>
                  </a:ext>
                </a:extLst>
              </p:cNvPr>
              <p:cNvSpPr>
                <a:spLocks/>
              </p:cNvSpPr>
              <p:nvPr/>
            </p:nvSpPr>
            <p:spPr bwMode="auto">
              <a:xfrm>
                <a:off x="6692900" y="4033838"/>
                <a:ext cx="352425" cy="349250"/>
              </a:xfrm>
              <a:custGeom>
                <a:avLst/>
                <a:gdLst>
                  <a:gd name="T0" fmla="*/ 332 w 665"/>
                  <a:gd name="T1" fmla="*/ 0 h 661"/>
                  <a:gd name="T2" fmla="*/ 381 w 665"/>
                  <a:gd name="T3" fmla="*/ 3 h 661"/>
                  <a:gd name="T4" fmla="*/ 428 w 665"/>
                  <a:gd name="T5" fmla="*/ 14 h 661"/>
                  <a:gd name="T6" fmla="*/ 472 w 665"/>
                  <a:gd name="T7" fmla="*/ 30 h 661"/>
                  <a:gd name="T8" fmla="*/ 512 w 665"/>
                  <a:gd name="T9" fmla="*/ 53 h 661"/>
                  <a:gd name="T10" fmla="*/ 550 w 665"/>
                  <a:gd name="T11" fmla="*/ 80 h 661"/>
                  <a:gd name="T12" fmla="*/ 583 w 665"/>
                  <a:gd name="T13" fmla="*/ 113 h 661"/>
                  <a:gd name="T14" fmla="*/ 610 w 665"/>
                  <a:gd name="T15" fmla="*/ 150 h 661"/>
                  <a:gd name="T16" fmla="*/ 633 w 665"/>
                  <a:gd name="T17" fmla="*/ 191 h 661"/>
                  <a:gd name="T18" fmla="*/ 650 w 665"/>
                  <a:gd name="T19" fmla="*/ 234 h 661"/>
                  <a:gd name="T20" fmla="*/ 661 w 665"/>
                  <a:gd name="T21" fmla="*/ 281 h 661"/>
                  <a:gd name="T22" fmla="*/ 665 w 665"/>
                  <a:gd name="T23" fmla="*/ 330 h 661"/>
                  <a:gd name="T24" fmla="*/ 661 w 665"/>
                  <a:gd name="T25" fmla="*/ 378 h 661"/>
                  <a:gd name="T26" fmla="*/ 650 w 665"/>
                  <a:gd name="T27" fmla="*/ 425 h 661"/>
                  <a:gd name="T28" fmla="*/ 633 w 665"/>
                  <a:gd name="T29" fmla="*/ 470 h 661"/>
                  <a:gd name="T30" fmla="*/ 610 w 665"/>
                  <a:gd name="T31" fmla="*/ 511 h 661"/>
                  <a:gd name="T32" fmla="*/ 583 w 665"/>
                  <a:gd name="T33" fmla="*/ 547 h 661"/>
                  <a:gd name="T34" fmla="*/ 550 w 665"/>
                  <a:gd name="T35" fmla="*/ 580 h 661"/>
                  <a:gd name="T36" fmla="*/ 512 w 665"/>
                  <a:gd name="T37" fmla="*/ 608 h 661"/>
                  <a:gd name="T38" fmla="*/ 472 w 665"/>
                  <a:gd name="T39" fmla="*/ 630 h 661"/>
                  <a:gd name="T40" fmla="*/ 428 w 665"/>
                  <a:gd name="T41" fmla="*/ 646 h 661"/>
                  <a:gd name="T42" fmla="*/ 381 w 665"/>
                  <a:gd name="T43" fmla="*/ 657 h 661"/>
                  <a:gd name="T44" fmla="*/ 332 w 665"/>
                  <a:gd name="T45" fmla="*/ 661 h 661"/>
                  <a:gd name="T46" fmla="*/ 283 w 665"/>
                  <a:gd name="T47" fmla="*/ 657 h 661"/>
                  <a:gd name="T48" fmla="*/ 235 w 665"/>
                  <a:gd name="T49" fmla="*/ 646 h 661"/>
                  <a:gd name="T50" fmla="*/ 192 w 665"/>
                  <a:gd name="T51" fmla="*/ 630 h 661"/>
                  <a:gd name="T52" fmla="*/ 151 w 665"/>
                  <a:gd name="T53" fmla="*/ 608 h 661"/>
                  <a:gd name="T54" fmla="*/ 113 w 665"/>
                  <a:gd name="T55" fmla="*/ 580 h 661"/>
                  <a:gd name="T56" fmla="*/ 81 w 665"/>
                  <a:gd name="T57" fmla="*/ 547 h 661"/>
                  <a:gd name="T58" fmla="*/ 53 w 665"/>
                  <a:gd name="T59" fmla="*/ 511 h 661"/>
                  <a:gd name="T60" fmla="*/ 30 w 665"/>
                  <a:gd name="T61" fmla="*/ 470 h 661"/>
                  <a:gd name="T62" fmla="*/ 13 w 665"/>
                  <a:gd name="T63" fmla="*/ 425 h 661"/>
                  <a:gd name="T64" fmla="*/ 3 w 665"/>
                  <a:gd name="T65" fmla="*/ 378 h 661"/>
                  <a:gd name="T66" fmla="*/ 0 w 665"/>
                  <a:gd name="T67" fmla="*/ 330 h 661"/>
                  <a:gd name="T68" fmla="*/ 3 w 665"/>
                  <a:gd name="T69" fmla="*/ 281 h 661"/>
                  <a:gd name="T70" fmla="*/ 13 w 665"/>
                  <a:gd name="T71" fmla="*/ 234 h 661"/>
                  <a:gd name="T72" fmla="*/ 30 w 665"/>
                  <a:gd name="T73" fmla="*/ 191 h 661"/>
                  <a:gd name="T74" fmla="*/ 53 w 665"/>
                  <a:gd name="T75" fmla="*/ 150 h 661"/>
                  <a:gd name="T76" fmla="*/ 81 w 665"/>
                  <a:gd name="T77" fmla="*/ 113 h 661"/>
                  <a:gd name="T78" fmla="*/ 113 w 665"/>
                  <a:gd name="T79" fmla="*/ 80 h 661"/>
                  <a:gd name="T80" fmla="*/ 151 w 665"/>
                  <a:gd name="T81" fmla="*/ 53 h 661"/>
                  <a:gd name="T82" fmla="*/ 192 w 665"/>
                  <a:gd name="T83" fmla="*/ 30 h 661"/>
                  <a:gd name="T84" fmla="*/ 235 w 665"/>
                  <a:gd name="T85" fmla="*/ 14 h 661"/>
                  <a:gd name="T86" fmla="*/ 283 w 665"/>
                  <a:gd name="T87" fmla="*/ 3 h 661"/>
                  <a:gd name="T88" fmla="*/ 332 w 665"/>
                  <a:gd name="T8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5" h="661">
                    <a:moveTo>
                      <a:pt x="332" y="0"/>
                    </a:moveTo>
                    <a:lnTo>
                      <a:pt x="381" y="3"/>
                    </a:lnTo>
                    <a:lnTo>
                      <a:pt x="428" y="14"/>
                    </a:lnTo>
                    <a:lnTo>
                      <a:pt x="472" y="30"/>
                    </a:lnTo>
                    <a:lnTo>
                      <a:pt x="512" y="53"/>
                    </a:lnTo>
                    <a:lnTo>
                      <a:pt x="550" y="80"/>
                    </a:lnTo>
                    <a:lnTo>
                      <a:pt x="583" y="113"/>
                    </a:lnTo>
                    <a:lnTo>
                      <a:pt x="610" y="150"/>
                    </a:lnTo>
                    <a:lnTo>
                      <a:pt x="633" y="191"/>
                    </a:lnTo>
                    <a:lnTo>
                      <a:pt x="650" y="234"/>
                    </a:lnTo>
                    <a:lnTo>
                      <a:pt x="661" y="281"/>
                    </a:lnTo>
                    <a:lnTo>
                      <a:pt x="665" y="330"/>
                    </a:lnTo>
                    <a:lnTo>
                      <a:pt x="661" y="378"/>
                    </a:lnTo>
                    <a:lnTo>
                      <a:pt x="650" y="425"/>
                    </a:lnTo>
                    <a:lnTo>
                      <a:pt x="633" y="470"/>
                    </a:lnTo>
                    <a:lnTo>
                      <a:pt x="610" y="511"/>
                    </a:lnTo>
                    <a:lnTo>
                      <a:pt x="583" y="547"/>
                    </a:lnTo>
                    <a:lnTo>
                      <a:pt x="550" y="580"/>
                    </a:lnTo>
                    <a:lnTo>
                      <a:pt x="512" y="608"/>
                    </a:lnTo>
                    <a:lnTo>
                      <a:pt x="472" y="630"/>
                    </a:lnTo>
                    <a:lnTo>
                      <a:pt x="428" y="646"/>
                    </a:lnTo>
                    <a:lnTo>
                      <a:pt x="381" y="657"/>
                    </a:lnTo>
                    <a:lnTo>
                      <a:pt x="332" y="661"/>
                    </a:lnTo>
                    <a:lnTo>
                      <a:pt x="283" y="657"/>
                    </a:lnTo>
                    <a:lnTo>
                      <a:pt x="235" y="646"/>
                    </a:lnTo>
                    <a:lnTo>
                      <a:pt x="192" y="630"/>
                    </a:lnTo>
                    <a:lnTo>
                      <a:pt x="151" y="608"/>
                    </a:lnTo>
                    <a:lnTo>
                      <a:pt x="113" y="580"/>
                    </a:lnTo>
                    <a:lnTo>
                      <a:pt x="81" y="547"/>
                    </a:lnTo>
                    <a:lnTo>
                      <a:pt x="53" y="511"/>
                    </a:lnTo>
                    <a:lnTo>
                      <a:pt x="30" y="470"/>
                    </a:lnTo>
                    <a:lnTo>
                      <a:pt x="13" y="425"/>
                    </a:lnTo>
                    <a:lnTo>
                      <a:pt x="3" y="378"/>
                    </a:lnTo>
                    <a:lnTo>
                      <a:pt x="0" y="330"/>
                    </a:lnTo>
                    <a:lnTo>
                      <a:pt x="3" y="281"/>
                    </a:lnTo>
                    <a:lnTo>
                      <a:pt x="13" y="234"/>
                    </a:lnTo>
                    <a:lnTo>
                      <a:pt x="30" y="191"/>
                    </a:lnTo>
                    <a:lnTo>
                      <a:pt x="53" y="150"/>
                    </a:lnTo>
                    <a:lnTo>
                      <a:pt x="81" y="113"/>
                    </a:lnTo>
                    <a:lnTo>
                      <a:pt x="113" y="80"/>
                    </a:lnTo>
                    <a:lnTo>
                      <a:pt x="151" y="53"/>
                    </a:lnTo>
                    <a:lnTo>
                      <a:pt x="192" y="30"/>
                    </a:lnTo>
                    <a:lnTo>
                      <a:pt x="235" y="14"/>
                    </a:lnTo>
                    <a:lnTo>
                      <a:pt x="283" y="3"/>
                    </a:lnTo>
                    <a:lnTo>
                      <a:pt x="332" y="0"/>
                    </a:lnTo>
                    <a:close/>
                  </a:path>
                </a:pathLst>
              </a:custGeom>
              <a:solidFill>
                <a:schemeClr val="accent4">
                  <a:lumMod val="75000"/>
                </a:schemeClr>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1" name="Freeform 267">
                <a:extLst>
                  <a:ext uri="{FF2B5EF4-FFF2-40B4-BE49-F238E27FC236}">
                    <a16:creationId xmlns:a16="http://schemas.microsoft.com/office/drawing/2014/main" id="{81EE4F1C-5E20-43C1-B44C-2AA3D9954D3D}"/>
                  </a:ext>
                </a:extLst>
              </p:cNvPr>
              <p:cNvSpPr>
                <a:spLocks noEditPoints="1"/>
              </p:cNvSpPr>
              <p:nvPr/>
            </p:nvSpPr>
            <p:spPr bwMode="auto">
              <a:xfrm>
                <a:off x="5848350" y="3192463"/>
                <a:ext cx="2041525" cy="2030413"/>
              </a:xfrm>
              <a:custGeom>
                <a:avLst/>
                <a:gdLst>
                  <a:gd name="T0" fmla="*/ 1704 w 3859"/>
                  <a:gd name="T1" fmla="*/ 1150 h 3835"/>
                  <a:gd name="T2" fmla="*/ 1443 w 3859"/>
                  <a:gd name="T3" fmla="*/ 1281 h 3835"/>
                  <a:gd name="T4" fmla="*/ 1248 w 3859"/>
                  <a:gd name="T5" fmla="*/ 1494 h 3835"/>
                  <a:gd name="T6" fmla="*/ 1139 w 3859"/>
                  <a:gd name="T7" fmla="*/ 1766 h 3835"/>
                  <a:gd name="T8" fmla="*/ 1139 w 3859"/>
                  <a:gd name="T9" fmla="*/ 2070 h 3835"/>
                  <a:gd name="T10" fmla="*/ 1248 w 3859"/>
                  <a:gd name="T11" fmla="*/ 2343 h 3835"/>
                  <a:gd name="T12" fmla="*/ 1443 w 3859"/>
                  <a:gd name="T13" fmla="*/ 2555 h 3835"/>
                  <a:gd name="T14" fmla="*/ 1704 w 3859"/>
                  <a:gd name="T15" fmla="*/ 2686 h 3835"/>
                  <a:gd name="T16" fmla="*/ 2008 w 3859"/>
                  <a:gd name="T17" fmla="*/ 2715 h 3835"/>
                  <a:gd name="T18" fmla="*/ 2293 w 3859"/>
                  <a:gd name="T19" fmla="*/ 2632 h 3835"/>
                  <a:gd name="T20" fmla="*/ 2524 w 3859"/>
                  <a:gd name="T21" fmla="*/ 2458 h 3835"/>
                  <a:gd name="T22" fmla="*/ 2679 w 3859"/>
                  <a:gd name="T23" fmla="*/ 2213 h 3835"/>
                  <a:gd name="T24" fmla="*/ 2734 w 3859"/>
                  <a:gd name="T25" fmla="*/ 1918 h 3835"/>
                  <a:gd name="T26" fmla="*/ 2679 w 3859"/>
                  <a:gd name="T27" fmla="*/ 1624 h 3835"/>
                  <a:gd name="T28" fmla="*/ 2524 w 3859"/>
                  <a:gd name="T29" fmla="*/ 1379 h 3835"/>
                  <a:gd name="T30" fmla="*/ 2293 w 3859"/>
                  <a:gd name="T31" fmla="*/ 1204 h 3835"/>
                  <a:gd name="T32" fmla="*/ 2008 w 3859"/>
                  <a:gd name="T33" fmla="*/ 1122 h 3835"/>
                  <a:gd name="T34" fmla="*/ 2178 w 3859"/>
                  <a:gd name="T35" fmla="*/ 4 h 3835"/>
                  <a:gd name="T36" fmla="*/ 2245 w 3859"/>
                  <a:gd name="T37" fmla="*/ 58 h 3835"/>
                  <a:gd name="T38" fmla="*/ 2480 w 3859"/>
                  <a:gd name="T39" fmla="*/ 588 h 3835"/>
                  <a:gd name="T40" fmla="*/ 3028 w 3859"/>
                  <a:gd name="T41" fmla="*/ 373 h 3835"/>
                  <a:gd name="T42" fmla="*/ 3113 w 3859"/>
                  <a:gd name="T43" fmla="*/ 381 h 3835"/>
                  <a:gd name="T44" fmla="*/ 3484 w 3859"/>
                  <a:gd name="T45" fmla="*/ 761 h 3835"/>
                  <a:gd name="T46" fmla="*/ 3475 w 3859"/>
                  <a:gd name="T47" fmla="*/ 845 h 3835"/>
                  <a:gd name="T48" fmla="*/ 3316 w 3859"/>
                  <a:gd name="T49" fmla="*/ 1504 h 3835"/>
                  <a:gd name="T50" fmla="*/ 3836 w 3859"/>
                  <a:gd name="T51" fmla="*/ 1624 h 3835"/>
                  <a:gd name="T52" fmla="*/ 3859 w 3859"/>
                  <a:gd name="T53" fmla="*/ 2150 h 3835"/>
                  <a:gd name="T54" fmla="*/ 3821 w 3859"/>
                  <a:gd name="T55" fmla="*/ 2226 h 3835"/>
                  <a:gd name="T56" fmla="*/ 3285 w 3859"/>
                  <a:gd name="T57" fmla="*/ 2426 h 3835"/>
                  <a:gd name="T58" fmla="*/ 3480 w 3859"/>
                  <a:gd name="T59" fmla="*/ 3011 h 3835"/>
                  <a:gd name="T60" fmla="*/ 3471 w 3859"/>
                  <a:gd name="T61" fmla="*/ 3095 h 3835"/>
                  <a:gd name="T62" fmla="*/ 3089 w 3859"/>
                  <a:gd name="T63" fmla="*/ 3464 h 3835"/>
                  <a:gd name="T64" fmla="*/ 3004 w 3859"/>
                  <a:gd name="T65" fmla="*/ 3453 h 3835"/>
                  <a:gd name="T66" fmla="*/ 2339 w 3859"/>
                  <a:gd name="T67" fmla="*/ 3298 h 3835"/>
                  <a:gd name="T68" fmla="*/ 2218 w 3859"/>
                  <a:gd name="T69" fmla="*/ 3812 h 3835"/>
                  <a:gd name="T70" fmla="*/ 1688 w 3859"/>
                  <a:gd name="T71" fmla="*/ 3835 h 3835"/>
                  <a:gd name="T72" fmla="*/ 1612 w 3859"/>
                  <a:gd name="T73" fmla="*/ 3797 h 3835"/>
                  <a:gd name="T74" fmla="*/ 1415 w 3859"/>
                  <a:gd name="T75" fmla="*/ 3263 h 3835"/>
                  <a:gd name="T76" fmla="*/ 837 w 3859"/>
                  <a:gd name="T77" fmla="*/ 3458 h 3835"/>
                  <a:gd name="T78" fmla="*/ 751 w 3859"/>
                  <a:gd name="T79" fmla="*/ 3449 h 3835"/>
                  <a:gd name="T80" fmla="*/ 380 w 3859"/>
                  <a:gd name="T81" fmla="*/ 3070 h 3835"/>
                  <a:gd name="T82" fmla="*/ 390 w 3859"/>
                  <a:gd name="T83" fmla="*/ 2986 h 3835"/>
                  <a:gd name="T84" fmla="*/ 543 w 3859"/>
                  <a:gd name="T85" fmla="*/ 2332 h 3835"/>
                  <a:gd name="T86" fmla="*/ 23 w 3859"/>
                  <a:gd name="T87" fmla="*/ 2212 h 3835"/>
                  <a:gd name="T88" fmla="*/ 0 w 3859"/>
                  <a:gd name="T89" fmla="*/ 1684 h 3835"/>
                  <a:gd name="T90" fmla="*/ 38 w 3859"/>
                  <a:gd name="T91" fmla="*/ 1609 h 3835"/>
                  <a:gd name="T92" fmla="*/ 574 w 3859"/>
                  <a:gd name="T93" fmla="*/ 1414 h 3835"/>
                  <a:gd name="T94" fmla="*/ 376 w 3859"/>
                  <a:gd name="T95" fmla="*/ 832 h 3835"/>
                  <a:gd name="T96" fmla="*/ 383 w 3859"/>
                  <a:gd name="T97" fmla="*/ 747 h 3835"/>
                  <a:gd name="T98" fmla="*/ 767 w 3859"/>
                  <a:gd name="T99" fmla="*/ 378 h 3835"/>
                  <a:gd name="T100" fmla="*/ 851 w 3859"/>
                  <a:gd name="T101" fmla="*/ 388 h 3835"/>
                  <a:gd name="T102" fmla="*/ 1506 w 3859"/>
                  <a:gd name="T103" fmla="*/ 542 h 3835"/>
                  <a:gd name="T104" fmla="*/ 1627 w 3859"/>
                  <a:gd name="T105" fmla="*/ 23 h 3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9" h="3835">
                    <a:moveTo>
                      <a:pt x="1930" y="1118"/>
                    </a:moveTo>
                    <a:lnTo>
                      <a:pt x="1853" y="1122"/>
                    </a:lnTo>
                    <a:lnTo>
                      <a:pt x="1777" y="1132"/>
                    </a:lnTo>
                    <a:lnTo>
                      <a:pt x="1704" y="1150"/>
                    </a:lnTo>
                    <a:lnTo>
                      <a:pt x="1634" y="1174"/>
                    </a:lnTo>
                    <a:lnTo>
                      <a:pt x="1566" y="1204"/>
                    </a:lnTo>
                    <a:lnTo>
                      <a:pt x="1503" y="1241"/>
                    </a:lnTo>
                    <a:lnTo>
                      <a:pt x="1443" y="1281"/>
                    </a:lnTo>
                    <a:lnTo>
                      <a:pt x="1387" y="1328"/>
                    </a:lnTo>
                    <a:lnTo>
                      <a:pt x="1335" y="1379"/>
                    </a:lnTo>
                    <a:lnTo>
                      <a:pt x="1289" y="1434"/>
                    </a:lnTo>
                    <a:lnTo>
                      <a:pt x="1248" y="1494"/>
                    </a:lnTo>
                    <a:lnTo>
                      <a:pt x="1212" y="1557"/>
                    </a:lnTo>
                    <a:lnTo>
                      <a:pt x="1181" y="1624"/>
                    </a:lnTo>
                    <a:lnTo>
                      <a:pt x="1157" y="1694"/>
                    </a:lnTo>
                    <a:lnTo>
                      <a:pt x="1139" y="1766"/>
                    </a:lnTo>
                    <a:lnTo>
                      <a:pt x="1128" y="1841"/>
                    </a:lnTo>
                    <a:lnTo>
                      <a:pt x="1125" y="1918"/>
                    </a:lnTo>
                    <a:lnTo>
                      <a:pt x="1128" y="1995"/>
                    </a:lnTo>
                    <a:lnTo>
                      <a:pt x="1139" y="2070"/>
                    </a:lnTo>
                    <a:lnTo>
                      <a:pt x="1157" y="2143"/>
                    </a:lnTo>
                    <a:lnTo>
                      <a:pt x="1181" y="2213"/>
                    </a:lnTo>
                    <a:lnTo>
                      <a:pt x="1212" y="2279"/>
                    </a:lnTo>
                    <a:lnTo>
                      <a:pt x="1248" y="2343"/>
                    </a:lnTo>
                    <a:lnTo>
                      <a:pt x="1289" y="2403"/>
                    </a:lnTo>
                    <a:lnTo>
                      <a:pt x="1335" y="2458"/>
                    </a:lnTo>
                    <a:lnTo>
                      <a:pt x="1387" y="2508"/>
                    </a:lnTo>
                    <a:lnTo>
                      <a:pt x="1443" y="2555"/>
                    </a:lnTo>
                    <a:lnTo>
                      <a:pt x="1503" y="2596"/>
                    </a:lnTo>
                    <a:lnTo>
                      <a:pt x="1566" y="2632"/>
                    </a:lnTo>
                    <a:lnTo>
                      <a:pt x="1634" y="2662"/>
                    </a:lnTo>
                    <a:lnTo>
                      <a:pt x="1704" y="2686"/>
                    </a:lnTo>
                    <a:lnTo>
                      <a:pt x="1777" y="2704"/>
                    </a:lnTo>
                    <a:lnTo>
                      <a:pt x="1853" y="2715"/>
                    </a:lnTo>
                    <a:lnTo>
                      <a:pt x="1930" y="2719"/>
                    </a:lnTo>
                    <a:lnTo>
                      <a:pt x="2008" y="2715"/>
                    </a:lnTo>
                    <a:lnTo>
                      <a:pt x="2083" y="2704"/>
                    </a:lnTo>
                    <a:lnTo>
                      <a:pt x="2156" y="2686"/>
                    </a:lnTo>
                    <a:lnTo>
                      <a:pt x="2227" y="2662"/>
                    </a:lnTo>
                    <a:lnTo>
                      <a:pt x="2293" y="2632"/>
                    </a:lnTo>
                    <a:lnTo>
                      <a:pt x="2357" y="2596"/>
                    </a:lnTo>
                    <a:lnTo>
                      <a:pt x="2416" y="2555"/>
                    </a:lnTo>
                    <a:lnTo>
                      <a:pt x="2473" y="2508"/>
                    </a:lnTo>
                    <a:lnTo>
                      <a:pt x="2524" y="2458"/>
                    </a:lnTo>
                    <a:lnTo>
                      <a:pt x="2571" y="2403"/>
                    </a:lnTo>
                    <a:lnTo>
                      <a:pt x="2612" y="2343"/>
                    </a:lnTo>
                    <a:lnTo>
                      <a:pt x="2649" y="2279"/>
                    </a:lnTo>
                    <a:lnTo>
                      <a:pt x="2679" y="2213"/>
                    </a:lnTo>
                    <a:lnTo>
                      <a:pt x="2703" y="2143"/>
                    </a:lnTo>
                    <a:lnTo>
                      <a:pt x="2720" y="2070"/>
                    </a:lnTo>
                    <a:lnTo>
                      <a:pt x="2731" y="1995"/>
                    </a:lnTo>
                    <a:lnTo>
                      <a:pt x="2734" y="1918"/>
                    </a:lnTo>
                    <a:lnTo>
                      <a:pt x="2731" y="1841"/>
                    </a:lnTo>
                    <a:lnTo>
                      <a:pt x="2720" y="1766"/>
                    </a:lnTo>
                    <a:lnTo>
                      <a:pt x="2703" y="1694"/>
                    </a:lnTo>
                    <a:lnTo>
                      <a:pt x="2679" y="1624"/>
                    </a:lnTo>
                    <a:lnTo>
                      <a:pt x="2649" y="1557"/>
                    </a:lnTo>
                    <a:lnTo>
                      <a:pt x="2612" y="1494"/>
                    </a:lnTo>
                    <a:lnTo>
                      <a:pt x="2571" y="1434"/>
                    </a:lnTo>
                    <a:lnTo>
                      <a:pt x="2524" y="1379"/>
                    </a:lnTo>
                    <a:lnTo>
                      <a:pt x="2473" y="1328"/>
                    </a:lnTo>
                    <a:lnTo>
                      <a:pt x="2418" y="1281"/>
                    </a:lnTo>
                    <a:lnTo>
                      <a:pt x="2357" y="1241"/>
                    </a:lnTo>
                    <a:lnTo>
                      <a:pt x="2293" y="1204"/>
                    </a:lnTo>
                    <a:lnTo>
                      <a:pt x="2227" y="1174"/>
                    </a:lnTo>
                    <a:lnTo>
                      <a:pt x="2156" y="1150"/>
                    </a:lnTo>
                    <a:lnTo>
                      <a:pt x="2083" y="1132"/>
                    </a:lnTo>
                    <a:lnTo>
                      <a:pt x="2008" y="1122"/>
                    </a:lnTo>
                    <a:lnTo>
                      <a:pt x="1930" y="1118"/>
                    </a:lnTo>
                    <a:close/>
                    <a:moveTo>
                      <a:pt x="1687" y="0"/>
                    </a:moveTo>
                    <a:lnTo>
                      <a:pt x="2156" y="0"/>
                    </a:lnTo>
                    <a:lnTo>
                      <a:pt x="2178" y="4"/>
                    </a:lnTo>
                    <a:lnTo>
                      <a:pt x="2199" y="11"/>
                    </a:lnTo>
                    <a:lnTo>
                      <a:pt x="2218" y="23"/>
                    </a:lnTo>
                    <a:lnTo>
                      <a:pt x="2233" y="39"/>
                    </a:lnTo>
                    <a:lnTo>
                      <a:pt x="2245" y="58"/>
                    </a:lnTo>
                    <a:lnTo>
                      <a:pt x="2252" y="78"/>
                    </a:lnTo>
                    <a:lnTo>
                      <a:pt x="2338" y="539"/>
                    </a:lnTo>
                    <a:lnTo>
                      <a:pt x="2410" y="561"/>
                    </a:lnTo>
                    <a:lnTo>
                      <a:pt x="2480" y="588"/>
                    </a:lnTo>
                    <a:lnTo>
                      <a:pt x="2548" y="618"/>
                    </a:lnTo>
                    <a:lnTo>
                      <a:pt x="2615" y="650"/>
                    </a:lnTo>
                    <a:lnTo>
                      <a:pt x="3009" y="384"/>
                    </a:lnTo>
                    <a:lnTo>
                      <a:pt x="3028" y="373"/>
                    </a:lnTo>
                    <a:lnTo>
                      <a:pt x="3050" y="368"/>
                    </a:lnTo>
                    <a:lnTo>
                      <a:pt x="3072" y="368"/>
                    </a:lnTo>
                    <a:lnTo>
                      <a:pt x="3094" y="373"/>
                    </a:lnTo>
                    <a:lnTo>
                      <a:pt x="3113" y="381"/>
                    </a:lnTo>
                    <a:lnTo>
                      <a:pt x="3131" y="394"/>
                    </a:lnTo>
                    <a:lnTo>
                      <a:pt x="3463" y="725"/>
                    </a:lnTo>
                    <a:lnTo>
                      <a:pt x="3476" y="742"/>
                    </a:lnTo>
                    <a:lnTo>
                      <a:pt x="3484" y="761"/>
                    </a:lnTo>
                    <a:lnTo>
                      <a:pt x="3489" y="783"/>
                    </a:lnTo>
                    <a:lnTo>
                      <a:pt x="3489" y="805"/>
                    </a:lnTo>
                    <a:lnTo>
                      <a:pt x="3484" y="826"/>
                    </a:lnTo>
                    <a:lnTo>
                      <a:pt x="3475" y="845"/>
                    </a:lnTo>
                    <a:lnTo>
                      <a:pt x="3205" y="1237"/>
                    </a:lnTo>
                    <a:lnTo>
                      <a:pt x="3249" y="1322"/>
                    </a:lnTo>
                    <a:lnTo>
                      <a:pt x="3285" y="1412"/>
                    </a:lnTo>
                    <a:lnTo>
                      <a:pt x="3316" y="1504"/>
                    </a:lnTo>
                    <a:lnTo>
                      <a:pt x="3782" y="1590"/>
                    </a:lnTo>
                    <a:lnTo>
                      <a:pt x="3802" y="1597"/>
                    </a:lnTo>
                    <a:lnTo>
                      <a:pt x="3821" y="1609"/>
                    </a:lnTo>
                    <a:lnTo>
                      <a:pt x="3836" y="1624"/>
                    </a:lnTo>
                    <a:lnTo>
                      <a:pt x="3848" y="1643"/>
                    </a:lnTo>
                    <a:lnTo>
                      <a:pt x="3857" y="1664"/>
                    </a:lnTo>
                    <a:lnTo>
                      <a:pt x="3859" y="1684"/>
                    </a:lnTo>
                    <a:lnTo>
                      <a:pt x="3859" y="2150"/>
                    </a:lnTo>
                    <a:lnTo>
                      <a:pt x="3857" y="2172"/>
                    </a:lnTo>
                    <a:lnTo>
                      <a:pt x="3848" y="2192"/>
                    </a:lnTo>
                    <a:lnTo>
                      <a:pt x="3836" y="2212"/>
                    </a:lnTo>
                    <a:lnTo>
                      <a:pt x="3821" y="2226"/>
                    </a:lnTo>
                    <a:lnTo>
                      <a:pt x="3802" y="2238"/>
                    </a:lnTo>
                    <a:lnTo>
                      <a:pt x="3782" y="2244"/>
                    </a:lnTo>
                    <a:lnTo>
                      <a:pt x="3316" y="2332"/>
                    </a:lnTo>
                    <a:lnTo>
                      <a:pt x="3285" y="2426"/>
                    </a:lnTo>
                    <a:lnTo>
                      <a:pt x="3247" y="2517"/>
                    </a:lnTo>
                    <a:lnTo>
                      <a:pt x="3204" y="2605"/>
                    </a:lnTo>
                    <a:lnTo>
                      <a:pt x="3470" y="2992"/>
                    </a:lnTo>
                    <a:lnTo>
                      <a:pt x="3480" y="3011"/>
                    </a:lnTo>
                    <a:lnTo>
                      <a:pt x="3484" y="3031"/>
                    </a:lnTo>
                    <a:lnTo>
                      <a:pt x="3484" y="3054"/>
                    </a:lnTo>
                    <a:lnTo>
                      <a:pt x="3481" y="3074"/>
                    </a:lnTo>
                    <a:lnTo>
                      <a:pt x="3471" y="3095"/>
                    </a:lnTo>
                    <a:lnTo>
                      <a:pt x="3458" y="3112"/>
                    </a:lnTo>
                    <a:lnTo>
                      <a:pt x="3126" y="3442"/>
                    </a:lnTo>
                    <a:lnTo>
                      <a:pt x="3109" y="3455"/>
                    </a:lnTo>
                    <a:lnTo>
                      <a:pt x="3089" y="3464"/>
                    </a:lnTo>
                    <a:lnTo>
                      <a:pt x="3067" y="3469"/>
                    </a:lnTo>
                    <a:lnTo>
                      <a:pt x="3045" y="3467"/>
                    </a:lnTo>
                    <a:lnTo>
                      <a:pt x="3024" y="3463"/>
                    </a:lnTo>
                    <a:lnTo>
                      <a:pt x="3004" y="3453"/>
                    </a:lnTo>
                    <a:lnTo>
                      <a:pt x="2612" y="3187"/>
                    </a:lnTo>
                    <a:lnTo>
                      <a:pt x="2524" y="3230"/>
                    </a:lnTo>
                    <a:lnTo>
                      <a:pt x="2433" y="3267"/>
                    </a:lnTo>
                    <a:lnTo>
                      <a:pt x="2339" y="3298"/>
                    </a:lnTo>
                    <a:lnTo>
                      <a:pt x="2252" y="3758"/>
                    </a:lnTo>
                    <a:lnTo>
                      <a:pt x="2245" y="3779"/>
                    </a:lnTo>
                    <a:lnTo>
                      <a:pt x="2233" y="3797"/>
                    </a:lnTo>
                    <a:lnTo>
                      <a:pt x="2218" y="3812"/>
                    </a:lnTo>
                    <a:lnTo>
                      <a:pt x="2199" y="3826"/>
                    </a:lnTo>
                    <a:lnTo>
                      <a:pt x="2178" y="3833"/>
                    </a:lnTo>
                    <a:lnTo>
                      <a:pt x="2156" y="3835"/>
                    </a:lnTo>
                    <a:lnTo>
                      <a:pt x="1688" y="3835"/>
                    </a:lnTo>
                    <a:lnTo>
                      <a:pt x="1666" y="3833"/>
                    </a:lnTo>
                    <a:lnTo>
                      <a:pt x="1646" y="3826"/>
                    </a:lnTo>
                    <a:lnTo>
                      <a:pt x="1627" y="3812"/>
                    </a:lnTo>
                    <a:lnTo>
                      <a:pt x="1612" y="3797"/>
                    </a:lnTo>
                    <a:lnTo>
                      <a:pt x="1600" y="3779"/>
                    </a:lnTo>
                    <a:lnTo>
                      <a:pt x="1593" y="3758"/>
                    </a:lnTo>
                    <a:lnTo>
                      <a:pt x="1506" y="3293"/>
                    </a:lnTo>
                    <a:lnTo>
                      <a:pt x="1415" y="3263"/>
                    </a:lnTo>
                    <a:lnTo>
                      <a:pt x="1327" y="3227"/>
                    </a:lnTo>
                    <a:lnTo>
                      <a:pt x="1242" y="3185"/>
                    </a:lnTo>
                    <a:lnTo>
                      <a:pt x="856" y="3447"/>
                    </a:lnTo>
                    <a:lnTo>
                      <a:pt x="837" y="3458"/>
                    </a:lnTo>
                    <a:lnTo>
                      <a:pt x="815" y="3463"/>
                    </a:lnTo>
                    <a:lnTo>
                      <a:pt x="793" y="3463"/>
                    </a:lnTo>
                    <a:lnTo>
                      <a:pt x="771" y="3458"/>
                    </a:lnTo>
                    <a:lnTo>
                      <a:pt x="751" y="3449"/>
                    </a:lnTo>
                    <a:lnTo>
                      <a:pt x="734" y="3436"/>
                    </a:lnTo>
                    <a:lnTo>
                      <a:pt x="401" y="3107"/>
                    </a:lnTo>
                    <a:lnTo>
                      <a:pt x="388" y="3089"/>
                    </a:lnTo>
                    <a:lnTo>
                      <a:pt x="380" y="3070"/>
                    </a:lnTo>
                    <a:lnTo>
                      <a:pt x="375" y="3048"/>
                    </a:lnTo>
                    <a:lnTo>
                      <a:pt x="376" y="3025"/>
                    </a:lnTo>
                    <a:lnTo>
                      <a:pt x="381" y="3005"/>
                    </a:lnTo>
                    <a:lnTo>
                      <a:pt x="390" y="2986"/>
                    </a:lnTo>
                    <a:lnTo>
                      <a:pt x="655" y="2601"/>
                    </a:lnTo>
                    <a:lnTo>
                      <a:pt x="612" y="2514"/>
                    </a:lnTo>
                    <a:lnTo>
                      <a:pt x="574" y="2424"/>
                    </a:lnTo>
                    <a:lnTo>
                      <a:pt x="543" y="2332"/>
                    </a:lnTo>
                    <a:lnTo>
                      <a:pt x="78" y="2244"/>
                    </a:lnTo>
                    <a:lnTo>
                      <a:pt x="58" y="2238"/>
                    </a:lnTo>
                    <a:lnTo>
                      <a:pt x="38" y="2226"/>
                    </a:lnTo>
                    <a:lnTo>
                      <a:pt x="23" y="2212"/>
                    </a:lnTo>
                    <a:lnTo>
                      <a:pt x="11" y="2192"/>
                    </a:lnTo>
                    <a:lnTo>
                      <a:pt x="3" y="2172"/>
                    </a:lnTo>
                    <a:lnTo>
                      <a:pt x="0" y="2150"/>
                    </a:lnTo>
                    <a:lnTo>
                      <a:pt x="0" y="1684"/>
                    </a:lnTo>
                    <a:lnTo>
                      <a:pt x="3" y="1664"/>
                    </a:lnTo>
                    <a:lnTo>
                      <a:pt x="11" y="1643"/>
                    </a:lnTo>
                    <a:lnTo>
                      <a:pt x="23" y="1624"/>
                    </a:lnTo>
                    <a:lnTo>
                      <a:pt x="38" y="1609"/>
                    </a:lnTo>
                    <a:lnTo>
                      <a:pt x="58" y="1597"/>
                    </a:lnTo>
                    <a:lnTo>
                      <a:pt x="78" y="1590"/>
                    </a:lnTo>
                    <a:lnTo>
                      <a:pt x="543" y="1504"/>
                    </a:lnTo>
                    <a:lnTo>
                      <a:pt x="574" y="1414"/>
                    </a:lnTo>
                    <a:lnTo>
                      <a:pt x="611" y="1325"/>
                    </a:lnTo>
                    <a:lnTo>
                      <a:pt x="653" y="1239"/>
                    </a:lnTo>
                    <a:lnTo>
                      <a:pt x="386" y="851"/>
                    </a:lnTo>
                    <a:lnTo>
                      <a:pt x="376" y="832"/>
                    </a:lnTo>
                    <a:lnTo>
                      <a:pt x="370" y="810"/>
                    </a:lnTo>
                    <a:lnTo>
                      <a:pt x="370" y="789"/>
                    </a:lnTo>
                    <a:lnTo>
                      <a:pt x="375" y="767"/>
                    </a:lnTo>
                    <a:lnTo>
                      <a:pt x="383" y="747"/>
                    </a:lnTo>
                    <a:lnTo>
                      <a:pt x="397" y="730"/>
                    </a:lnTo>
                    <a:lnTo>
                      <a:pt x="729" y="400"/>
                    </a:lnTo>
                    <a:lnTo>
                      <a:pt x="746" y="387"/>
                    </a:lnTo>
                    <a:lnTo>
                      <a:pt x="767" y="378"/>
                    </a:lnTo>
                    <a:lnTo>
                      <a:pt x="787" y="374"/>
                    </a:lnTo>
                    <a:lnTo>
                      <a:pt x="810" y="374"/>
                    </a:lnTo>
                    <a:lnTo>
                      <a:pt x="832" y="379"/>
                    </a:lnTo>
                    <a:lnTo>
                      <a:pt x="851" y="388"/>
                    </a:lnTo>
                    <a:lnTo>
                      <a:pt x="1240" y="653"/>
                    </a:lnTo>
                    <a:lnTo>
                      <a:pt x="1325" y="611"/>
                    </a:lnTo>
                    <a:lnTo>
                      <a:pt x="1414" y="574"/>
                    </a:lnTo>
                    <a:lnTo>
                      <a:pt x="1506" y="542"/>
                    </a:lnTo>
                    <a:lnTo>
                      <a:pt x="1593" y="78"/>
                    </a:lnTo>
                    <a:lnTo>
                      <a:pt x="1600" y="58"/>
                    </a:lnTo>
                    <a:lnTo>
                      <a:pt x="1611" y="39"/>
                    </a:lnTo>
                    <a:lnTo>
                      <a:pt x="1627" y="23"/>
                    </a:lnTo>
                    <a:lnTo>
                      <a:pt x="1645" y="11"/>
                    </a:lnTo>
                    <a:lnTo>
                      <a:pt x="1665" y="4"/>
                    </a:lnTo>
                    <a:lnTo>
                      <a:pt x="1687" y="0"/>
                    </a:lnTo>
                    <a:close/>
                  </a:path>
                </a:pathLst>
              </a:custGeom>
              <a:solidFill>
                <a:schemeClr val="accent4">
                  <a:lumMod val="75000"/>
                </a:schemeClr>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RU" dirty="0"/>
              </a:p>
            </p:txBody>
          </p:sp>
        </p:grpSp>
        <p:grpSp>
          <p:nvGrpSpPr>
            <p:cNvPr id="115" name="Группа 298">
              <a:extLst>
                <a:ext uri="{FF2B5EF4-FFF2-40B4-BE49-F238E27FC236}">
                  <a16:creationId xmlns:a16="http://schemas.microsoft.com/office/drawing/2014/main" id="{0888D614-9D4E-4603-B53C-A237EA7D0851}"/>
                </a:ext>
              </a:extLst>
            </p:cNvPr>
            <p:cNvGrpSpPr/>
            <p:nvPr/>
          </p:nvGrpSpPr>
          <p:grpSpPr>
            <a:xfrm>
              <a:off x="8234880" y="5321720"/>
              <a:ext cx="708297" cy="704441"/>
              <a:chOff x="-585963" y="2938639"/>
              <a:chExt cx="2041525" cy="2030413"/>
            </a:xfrm>
            <a:solidFill>
              <a:schemeClr val="bg2">
                <a:lumMod val="25000"/>
                <a:alpha val="13000"/>
              </a:schemeClr>
            </a:solidFill>
          </p:grpSpPr>
          <p:sp>
            <p:nvSpPr>
              <p:cNvPr id="118" name="Freeform 266">
                <a:extLst>
                  <a:ext uri="{FF2B5EF4-FFF2-40B4-BE49-F238E27FC236}">
                    <a16:creationId xmlns:a16="http://schemas.microsoft.com/office/drawing/2014/main" id="{CD07D09F-B8C2-46E5-A8B6-B269AEA4CD4D}"/>
                  </a:ext>
                </a:extLst>
              </p:cNvPr>
              <p:cNvSpPr>
                <a:spLocks/>
              </p:cNvSpPr>
              <p:nvPr/>
            </p:nvSpPr>
            <p:spPr bwMode="auto">
              <a:xfrm>
                <a:off x="260730" y="3784728"/>
                <a:ext cx="352425" cy="349249"/>
              </a:xfrm>
              <a:custGeom>
                <a:avLst/>
                <a:gdLst>
                  <a:gd name="T0" fmla="*/ 332 w 665"/>
                  <a:gd name="T1" fmla="*/ 0 h 661"/>
                  <a:gd name="T2" fmla="*/ 381 w 665"/>
                  <a:gd name="T3" fmla="*/ 3 h 661"/>
                  <a:gd name="T4" fmla="*/ 428 w 665"/>
                  <a:gd name="T5" fmla="*/ 14 h 661"/>
                  <a:gd name="T6" fmla="*/ 472 w 665"/>
                  <a:gd name="T7" fmla="*/ 30 h 661"/>
                  <a:gd name="T8" fmla="*/ 512 w 665"/>
                  <a:gd name="T9" fmla="*/ 53 h 661"/>
                  <a:gd name="T10" fmla="*/ 550 w 665"/>
                  <a:gd name="T11" fmla="*/ 80 h 661"/>
                  <a:gd name="T12" fmla="*/ 583 w 665"/>
                  <a:gd name="T13" fmla="*/ 113 h 661"/>
                  <a:gd name="T14" fmla="*/ 610 w 665"/>
                  <a:gd name="T15" fmla="*/ 150 h 661"/>
                  <a:gd name="T16" fmla="*/ 633 w 665"/>
                  <a:gd name="T17" fmla="*/ 191 h 661"/>
                  <a:gd name="T18" fmla="*/ 650 w 665"/>
                  <a:gd name="T19" fmla="*/ 234 h 661"/>
                  <a:gd name="T20" fmla="*/ 661 w 665"/>
                  <a:gd name="T21" fmla="*/ 281 h 661"/>
                  <a:gd name="T22" fmla="*/ 665 w 665"/>
                  <a:gd name="T23" fmla="*/ 330 h 661"/>
                  <a:gd name="T24" fmla="*/ 661 w 665"/>
                  <a:gd name="T25" fmla="*/ 378 h 661"/>
                  <a:gd name="T26" fmla="*/ 650 w 665"/>
                  <a:gd name="T27" fmla="*/ 425 h 661"/>
                  <a:gd name="T28" fmla="*/ 633 w 665"/>
                  <a:gd name="T29" fmla="*/ 470 h 661"/>
                  <a:gd name="T30" fmla="*/ 610 w 665"/>
                  <a:gd name="T31" fmla="*/ 511 h 661"/>
                  <a:gd name="T32" fmla="*/ 583 w 665"/>
                  <a:gd name="T33" fmla="*/ 547 h 661"/>
                  <a:gd name="T34" fmla="*/ 550 w 665"/>
                  <a:gd name="T35" fmla="*/ 580 h 661"/>
                  <a:gd name="T36" fmla="*/ 512 w 665"/>
                  <a:gd name="T37" fmla="*/ 608 h 661"/>
                  <a:gd name="T38" fmla="*/ 472 w 665"/>
                  <a:gd name="T39" fmla="*/ 630 h 661"/>
                  <a:gd name="T40" fmla="*/ 428 w 665"/>
                  <a:gd name="T41" fmla="*/ 646 h 661"/>
                  <a:gd name="T42" fmla="*/ 381 w 665"/>
                  <a:gd name="T43" fmla="*/ 657 h 661"/>
                  <a:gd name="T44" fmla="*/ 332 w 665"/>
                  <a:gd name="T45" fmla="*/ 661 h 661"/>
                  <a:gd name="T46" fmla="*/ 283 w 665"/>
                  <a:gd name="T47" fmla="*/ 657 h 661"/>
                  <a:gd name="T48" fmla="*/ 235 w 665"/>
                  <a:gd name="T49" fmla="*/ 646 h 661"/>
                  <a:gd name="T50" fmla="*/ 192 w 665"/>
                  <a:gd name="T51" fmla="*/ 630 h 661"/>
                  <a:gd name="T52" fmla="*/ 151 w 665"/>
                  <a:gd name="T53" fmla="*/ 608 h 661"/>
                  <a:gd name="T54" fmla="*/ 113 w 665"/>
                  <a:gd name="T55" fmla="*/ 580 h 661"/>
                  <a:gd name="T56" fmla="*/ 81 w 665"/>
                  <a:gd name="T57" fmla="*/ 547 h 661"/>
                  <a:gd name="T58" fmla="*/ 53 w 665"/>
                  <a:gd name="T59" fmla="*/ 511 h 661"/>
                  <a:gd name="T60" fmla="*/ 30 w 665"/>
                  <a:gd name="T61" fmla="*/ 470 h 661"/>
                  <a:gd name="T62" fmla="*/ 13 w 665"/>
                  <a:gd name="T63" fmla="*/ 425 h 661"/>
                  <a:gd name="T64" fmla="*/ 3 w 665"/>
                  <a:gd name="T65" fmla="*/ 378 h 661"/>
                  <a:gd name="T66" fmla="*/ 0 w 665"/>
                  <a:gd name="T67" fmla="*/ 330 h 661"/>
                  <a:gd name="T68" fmla="*/ 3 w 665"/>
                  <a:gd name="T69" fmla="*/ 281 h 661"/>
                  <a:gd name="T70" fmla="*/ 13 w 665"/>
                  <a:gd name="T71" fmla="*/ 234 h 661"/>
                  <a:gd name="T72" fmla="*/ 30 w 665"/>
                  <a:gd name="T73" fmla="*/ 191 h 661"/>
                  <a:gd name="T74" fmla="*/ 53 w 665"/>
                  <a:gd name="T75" fmla="*/ 150 h 661"/>
                  <a:gd name="T76" fmla="*/ 81 w 665"/>
                  <a:gd name="T77" fmla="*/ 113 h 661"/>
                  <a:gd name="T78" fmla="*/ 113 w 665"/>
                  <a:gd name="T79" fmla="*/ 80 h 661"/>
                  <a:gd name="T80" fmla="*/ 151 w 665"/>
                  <a:gd name="T81" fmla="*/ 53 h 661"/>
                  <a:gd name="T82" fmla="*/ 192 w 665"/>
                  <a:gd name="T83" fmla="*/ 30 h 661"/>
                  <a:gd name="T84" fmla="*/ 235 w 665"/>
                  <a:gd name="T85" fmla="*/ 14 h 661"/>
                  <a:gd name="T86" fmla="*/ 283 w 665"/>
                  <a:gd name="T87" fmla="*/ 3 h 661"/>
                  <a:gd name="T88" fmla="*/ 332 w 665"/>
                  <a:gd name="T8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5" h="661">
                    <a:moveTo>
                      <a:pt x="332" y="0"/>
                    </a:moveTo>
                    <a:lnTo>
                      <a:pt x="381" y="3"/>
                    </a:lnTo>
                    <a:lnTo>
                      <a:pt x="428" y="14"/>
                    </a:lnTo>
                    <a:lnTo>
                      <a:pt x="472" y="30"/>
                    </a:lnTo>
                    <a:lnTo>
                      <a:pt x="512" y="53"/>
                    </a:lnTo>
                    <a:lnTo>
                      <a:pt x="550" y="80"/>
                    </a:lnTo>
                    <a:lnTo>
                      <a:pt x="583" y="113"/>
                    </a:lnTo>
                    <a:lnTo>
                      <a:pt x="610" y="150"/>
                    </a:lnTo>
                    <a:lnTo>
                      <a:pt x="633" y="191"/>
                    </a:lnTo>
                    <a:lnTo>
                      <a:pt x="650" y="234"/>
                    </a:lnTo>
                    <a:lnTo>
                      <a:pt x="661" y="281"/>
                    </a:lnTo>
                    <a:lnTo>
                      <a:pt x="665" y="330"/>
                    </a:lnTo>
                    <a:lnTo>
                      <a:pt x="661" y="378"/>
                    </a:lnTo>
                    <a:lnTo>
                      <a:pt x="650" y="425"/>
                    </a:lnTo>
                    <a:lnTo>
                      <a:pt x="633" y="470"/>
                    </a:lnTo>
                    <a:lnTo>
                      <a:pt x="610" y="511"/>
                    </a:lnTo>
                    <a:lnTo>
                      <a:pt x="583" y="547"/>
                    </a:lnTo>
                    <a:lnTo>
                      <a:pt x="550" y="580"/>
                    </a:lnTo>
                    <a:lnTo>
                      <a:pt x="512" y="608"/>
                    </a:lnTo>
                    <a:lnTo>
                      <a:pt x="472" y="630"/>
                    </a:lnTo>
                    <a:lnTo>
                      <a:pt x="428" y="646"/>
                    </a:lnTo>
                    <a:lnTo>
                      <a:pt x="381" y="657"/>
                    </a:lnTo>
                    <a:lnTo>
                      <a:pt x="332" y="661"/>
                    </a:lnTo>
                    <a:lnTo>
                      <a:pt x="283" y="657"/>
                    </a:lnTo>
                    <a:lnTo>
                      <a:pt x="235" y="646"/>
                    </a:lnTo>
                    <a:lnTo>
                      <a:pt x="192" y="630"/>
                    </a:lnTo>
                    <a:lnTo>
                      <a:pt x="151" y="608"/>
                    </a:lnTo>
                    <a:lnTo>
                      <a:pt x="113" y="580"/>
                    </a:lnTo>
                    <a:lnTo>
                      <a:pt x="81" y="547"/>
                    </a:lnTo>
                    <a:lnTo>
                      <a:pt x="53" y="511"/>
                    </a:lnTo>
                    <a:lnTo>
                      <a:pt x="30" y="470"/>
                    </a:lnTo>
                    <a:lnTo>
                      <a:pt x="13" y="425"/>
                    </a:lnTo>
                    <a:lnTo>
                      <a:pt x="3" y="378"/>
                    </a:lnTo>
                    <a:lnTo>
                      <a:pt x="0" y="330"/>
                    </a:lnTo>
                    <a:lnTo>
                      <a:pt x="3" y="281"/>
                    </a:lnTo>
                    <a:lnTo>
                      <a:pt x="13" y="234"/>
                    </a:lnTo>
                    <a:lnTo>
                      <a:pt x="30" y="191"/>
                    </a:lnTo>
                    <a:lnTo>
                      <a:pt x="53" y="150"/>
                    </a:lnTo>
                    <a:lnTo>
                      <a:pt x="81" y="113"/>
                    </a:lnTo>
                    <a:lnTo>
                      <a:pt x="113" y="80"/>
                    </a:lnTo>
                    <a:lnTo>
                      <a:pt x="151" y="53"/>
                    </a:lnTo>
                    <a:lnTo>
                      <a:pt x="192" y="30"/>
                    </a:lnTo>
                    <a:lnTo>
                      <a:pt x="235" y="14"/>
                    </a:lnTo>
                    <a:lnTo>
                      <a:pt x="283" y="3"/>
                    </a:lnTo>
                    <a:lnTo>
                      <a:pt x="3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dirty="0"/>
              </a:p>
            </p:txBody>
          </p:sp>
          <p:sp>
            <p:nvSpPr>
              <p:cNvPr id="119" name="Freeform 267">
                <a:extLst>
                  <a:ext uri="{FF2B5EF4-FFF2-40B4-BE49-F238E27FC236}">
                    <a16:creationId xmlns:a16="http://schemas.microsoft.com/office/drawing/2014/main" id="{846EBA6B-48CA-4BE8-8162-2F0FA5022BCF}"/>
                  </a:ext>
                </a:extLst>
              </p:cNvPr>
              <p:cNvSpPr>
                <a:spLocks noEditPoints="1"/>
              </p:cNvSpPr>
              <p:nvPr/>
            </p:nvSpPr>
            <p:spPr bwMode="auto">
              <a:xfrm>
                <a:off x="-585963" y="2938639"/>
                <a:ext cx="2041525" cy="2030413"/>
              </a:xfrm>
              <a:custGeom>
                <a:avLst/>
                <a:gdLst>
                  <a:gd name="T0" fmla="*/ 1704 w 3859"/>
                  <a:gd name="T1" fmla="*/ 1150 h 3835"/>
                  <a:gd name="T2" fmla="*/ 1443 w 3859"/>
                  <a:gd name="T3" fmla="*/ 1281 h 3835"/>
                  <a:gd name="T4" fmla="*/ 1248 w 3859"/>
                  <a:gd name="T5" fmla="*/ 1494 h 3835"/>
                  <a:gd name="T6" fmla="*/ 1139 w 3859"/>
                  <a:gd name="T7" fmla="*/ 1766 h 3835"/>
                  <a:gd name="T8" fmla="*/ 1139 w 3859"/>
                  <a:gd name="T9" fmla="*/ 2070 h 3835"/>
                  <a:gd name="T10" fmla="*/ 1248 w 3859"/>
                  <a:gd name="T11" fmla="*/ 2343 h 3835"/>
                  <a:gd name="T12" fmla="*/ 1443 w 3859"/>
                  <a:gd name="T13" fmla="*/ 2555 h 3835"/>
                  <a:gd name="T14" fmla="*/ 1704 w 3859"/>
                  <a:gd name="T15" fmla="*/ 2686 h 3835"/>
                  <a:gd name="T16" fmla="*/ 2008 w 3859"/>
                  <a:gd name="T17" fmla="*/ 2715 h 3835"/>
                  <a:gd name="T18" fmla="*/ 2293 w 3859"/>
                  <a:gd name="T19" fmla="*/ 2632 h 3835"/>
                  <a:gd name="T20" fmla="*/ 2524 w 3859"/>
                  <a:gd name="T21" fmla="*/ 2458 h 3835"/>
                  <a:gd name="T22" fmla="*/ 2679 w 3859"/>
                  <a:gd name="T23" fmla="*/ 2213 h 3835"/>
                  <a:gd name="T24" fmla="*/ 2734 w 3859"/>
                  <a:gd name="T25" fmla="*/ 1918 h 3835"/>
                  <a:gd name="T26" fmla="*/ 2679 w 3859"/>
                  <a:gd name="T27" fmla="*/ 1624 h 3835"/>
                  <a:gd name="T28" fmla="*/ 2524 w 3859"/>
                  <a:gd name="T29" fmla="*/ 1379 h 3835"/>
                  <a:gd name="T30" fmla="*/ 2293 w 3859"/>
                  <a:gd name="T31" fmla="*/ 1204 h 3835"/>
                  <a:gd name="T32" fmla="*/ 2008 w 3859"/>
                  <a:gd name="T33" fmla="*/ 1122 h 3835"/>
                  <a:gd name="T34" fmla="*/ 2178 w 3859"/>
                  <a:gd name="T35" fmla="*/ 4 h 3835"/>
                  <a:gd name="T36" fmla="*/ 2245 w 3859"/>
                  <a:gd name="T37" fmla="*/ 58 h 3835"/>
                  <a:gd name="T38" fmla="*/ 2480 w 3859"/>
                  <a:gd name="T39" fmla="*/ 588 h 3835"/>
                  <a:gd name="T40" fmla="*/ 3028 w 3859"/>
                  <a:gd name="T41" fmla="*/ 373 h 3835"/>
                  <a:gd name="T42" fmla="*/ 3113 w 3859"/>
                  <a:gd name="T43" fmla="*/ 381 h 3835"/>
                  <a:gd name="T44" fmla="*/ 3484 w 3859"/>
                  <a:gd name="T45" fmla="*/ 761 h 3835"/>
                  <a:gd name="T46" fmla="*/ 3475 w 3859"/>
                  <a:gd name="T47" fmla="*/ 845 h 3835"/>
                  <a:gd name="T48" fmla="*/ 3316 w 3859"/>
                  <a:gd name="T49" fmla="*/ 1504 h 3835"/>
                  <a:gd name="T50" fmla="*/ 3836 w 3859"/>
                  <a:gd name="T51" fmla="*/ 1624 h 3835"/>
                  <a:gd name="T52" fmla="*/ 3859 w 3859"/>
                  <a:gd name="T53" fmla="*/ 2150 h 3835"/>
                  <a:gd name="T54" fmla="*/ 3821 w 3859"/>
                  <a:gd name="T55" fmla="*/ 2226 h 3835"/>
                  <a:gd name="T56" fmla="*/ 3285 w 3859"/>
                  <a:gd name="T57" fmla="*/ 2426 h 3835"/>
                  <a:gd name="T58" fmla="*/ 3480 w 3859"/>
                  <a:gd name="T59" fmla="*/ 3011 h 3835"/>
                  <a:gd name="T60" fmla="*/ 3471 w 3859"/>
                  <a:gd name="T61" fmla="*/ 3095 h 3835"/>
                  <a:gd name="T62" fmla="*/ 3089 w 3859"/>
                  <a:gd name="T63" fmla="*/ 3464 h 3835"/>
                  <a:gd name="T64" fmla="*/ 3004 w 3859"/>
                  <a:gd name="T65" fmla="*/ 3453 h 3835"/>
                  <a:gd name="T66" fmla="*/ 2339 w 3859"/>
                  <a:gd name="T67" fmla="*/ 3298 h 3835"/>
                  <a:gd name="T68" fmla="*/ 2218 w 3859"/>
                  <a:gd name="T69" fmla="*/ 3812 h 3835"/>
                  <a:gd name="T70" fmla="*/ 1688 w 3859"/>
                  <a:gd name="T71" fmla="*/ 3835 h 3835"/>
                  <a:gd name="T72" fmla="*/ 1612 w 3859"/>
                  <a:gd name="T73" fmla="*/ 3797 h 3835"/>
                  <a:gd name="T74" fmla="*/ 1415 w 3859"/>
                  <a:gd name="T75" fmla="*/ 3263 h 3835"/>
                  <a:gd name="T76" fmla="*/ 837 w 3859"/>
                  <a:gd name="T77" fmla="*/ 3458 h 3835"/>
                  <a:gd name="T78" fmla="*/ 751 w 3859"/>
                  <a:gd name="T79" fmla="*/ 3449 h 3835"/>
                  <a:gd name="T80" fmla="*/ 380 w 3859"/>
                  <a:gd name="T81" fmla="*/ 3070 h 3835"/>
                  <a:gd name="T82" fmla="*/ 390 w 3859"/>
                  <a:gd name="T83" fmla="*/ 2986 h 3835"/>
                  <a:gd name="T84" fmla="*/ 543 w 3859"/>
                  <a:gd name="T85" fmla="*/ 2332 h 3835"/>
                  <a:gd name="T86" fmla="*/ 23 w 3859"/>
                  <a:gd name="T87" fmla="*/ 2212 h 3835"/>
                  <a:gd name="T88" fmla="*/ 0 w 3859"/>
                  <a:gd name="T89" fmla="*/ 1684 h 3835"/>
                  <a:gd name="T90" fmla="*/ 38 w 3859"/>
                  <a:gd name="T91" fmla="*/ 1609 h 3835"/>
                  <a:gd name="T92" fmla="*/ 574 w 3859"/>
                  <a:gd name="T93" fmla="*/ 1414 h 3835"/>
                  <a:gd name="T94" fmla="*/ 376 w 3859"/>
                  <a:gd name="T95" fmla="*/ 832 h 3835"/>
                  <a:gd name="T96" fmla="*/ 383 w 3859"/>
                  <a:gd name="T97" fmla="*/ 747 h 3835"/>
                  <a:gd name="T98" fmla="*/ 767 w 3859"/>
                  <a:gd name="T99" fmla="*/ 378 h 3835"/>
                  <a:gd name="T100" fmla="*/ 851 w 3859"/>
                  <a:gd name="T101" fmla="*/ 388 h 3835"/>
                  <a:gd name="T102" fmla="*/ 1506 w 3859"/>
                  <a:gd name="T103" fmla="*/ 542 h 3835"/>
                  <a:gd name="T104" fmla="*/ 1627 w 3859"/>
                  <a:gd name="T105" fmla="*/ 23 h 3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9" h="3835">
                    <a:moveTo>
                      <a:pt x="1930" y="1118"/>
                    </a:moveTo>
                    <a:lnTo>
                      <a:pt x="1853" y="1122"/>
                    </a:lnTo>
                    <a:lnTo>
                      <a:pt x="1777" y="1132"/>
                    </a:lnTo>
                    <a:lnTo>
                      <a:pt x="1704" y="1150"/>
                    </a:lnTo>
                    <a:lnTo>
                      <a:pt x="1634" y="1174"/>
                    </a:lnTo>
                    <a:lnTo>
                      <a:pt x="1566" y="1204"/>
                    </a:lnTo>
                    <a:lnTo>
                      <a:pt x="1503" y="1241"/>
                    </a:lnTo>
                    <a:lnTo>
                      <a:pt x="1443" y="1281"/>
                    </a:lnTo>
                    <a:lnTo>
                      <a:pt x="1387" y="1328"/>
                    </a:lnTo>
                    <a:lnTo>
                      <a:pt x="1335" y="1379"/>
                    </a:lnTo>
                    <a:lnTo>
                      <a:pt x="1289" y="1434"/>
                    </a:lnTo>
                    <a:lnTo>
                      <a:pt x="1248" y="1494"/>
                    </a:lnTo>
                    <a:lnTo>
                      <a:pt x="1212" y="1557"/>
                    </a:lnTo>
                    <a:lnTo>
                      <a:pt x="1181" y="1624"/>
                    </a:lnTo>
                    <a:lnTo>
                      <a:pt x="1157" y="1694"/>
                    </a:lnTo>
                    <a:lnTo>
                      <a:pt x="1139" y="1766"/>
                    </a:lnTo>
                    <a:lnTo>
                      <a:pt x="1128" y="1841"/>
                    </a:lnTo>
                    <a:lnTo>
                      <a:pt x="1125" y="1918"/>
                    </a:lnTo>
                    <a:lnTo>
                      <a:pt x="1128" y="1995"/>
                    </a:lnTo>
                    <a:lnTo>
                      <a:pt x="1139" y="2070"/>
                    </a:lnTo>
                    <a:lnTo>
                      <a:pt x="1157" y="2143"/>
                    </a:lnTo>
                    <a:lnTo>
                      <a:pt x="1181" y="2213"/>
                    </a:lnTo>
                    <a:lnTo>
                      <a:pt x="1212" y="2279"/>
                    </a:lnTo>
                    <a:lnTo>
                      <a:pt x="1248" y="2343"/>
                    </a:lnTo>
                    <a:lnTo>
                      <a:pt x="1289" y="2403"/>
                    </a:lnTo>
                    <a:lnTo>
                      <a:pt x="1335" y="2458"/>
                    </a:lnTo>
                    <a:lnTo>
                      <a:pt x="1387" y="2508"/>
                    </a:lnTo>
                    <a:lnTo>
                      <a:pt x="1443" y="2555"/>
                    </a:lnTo>
                    <a:lnTo>
                      <a:pt x="1503" y="2596"/>
                    </a:lnTo>
                    <a:lnTo>
                      <a:pt x="1566" y="2632"/>
                    </a:lnTo>
                    <a:lnTo>
                      <a:pt x="1634" y="2662"/>
                    </a:lnTo>
                    <a:lnTo>
                      <a:pt x="1704" y="2686"/>
                    </a:lnTo>
                    <a:lnTo>
                      <a:pt x="1777" y="2704"/>
                    </a:lnTo>
                    <a:lnTo>
                      <a:pt x="1853" y="2715"/>
                    </a:lnTo>
                    <a:lnTo>
                      <a:pt x="1930" y="2719"/>
                    </a:lnTo>
                    <a:lnTo>
                      <a:pt x="2008" y="2715"/>
                    </a:lnTo>
                    <a:lnTo>
                      <a:pt x="2083" y="2704"/>
                    </a:lnTo>
                    <a:lnTo>
                      <a:pt x="2156" y="2686"/>
                    </a:lnTo>
                    <a:lnTo>
                      <a:pt x="2227" y="2662"/>
                    </a:lnTo>
                    <a:lnTo>
                      <a:pt x="2293" y="2632"/>
                    </a:lnTo>
                    <a:lnTo>
                      <a:pt x="2357" y="2596"/>
                    </a:lnTo>
                    <a:lnTo>
                      <a:pt x="2416" y="2555"/>
                    </a:lnTo>
                    <a:lnTo>
                      <a:pt x="2473" y="2508"/>
                    </a:lnTo>
                    <a:lnTo>
                      <a:pt x="2524" y="2458"/>
                    </a:lnTo>
                    <a:lnTo>
                      <a:pt x="2571" y="2403"/>
                    </a:lnTo>
                    <a:lnTo>
                      <a:pt x="2612" y="2343"/>
                    </a:lnTo>
                    <a:lnTo>
                      <a:pt x="2649" y="2279"/>
                    </a:lnTo>
                    <a:lnTo>
                      <a:pt x="2679" y="2213"/>
                    </a:lnTo>
                    <a:lnTo>
                      <a:pt x="2703" y="2143"/>
                    </a:lnTo>
                    <a:lnTo>
                      <a:pt x="2720" y="2070"/>
                    </a:lnTo>
                    <a:lnTo>
                      <a:pt x="2731" y="1995"/>
                    </a:lnTo>
                    <a:lnTo>
                      <a:pt x="2734" y="1918"/>
                    </a:lnTo>
                    <a:lnTo>
                      <a:pt x="2731" y="1841"/>
                    </a:lnTo>
                    <a:lnTo>
                      <a:pt x="2720" y="1766"/>
                    </a:lnTo>
                    <a:lnTo>
                      <a:pt x="2703" y="1694"/>
                    </a:lnTo>
                    <a:lnTo>
                      <a:pt x="2679" y="1624"/>
                    </a:lnTo>
                    <a:lnTo>
                      <a:pt x="2649" y="1557"/>
                    </a:lnTo>
                    <a:lnTo>
                      <a:pt x="2612" y="1494"/>
                    </a:lnTo>
                    <a:lnTo>
                      <a:pt x="2571" y="1434"/>
                    </a:lnTo>
                    <a:lnTo>
                      <a:pt x="2524" y="1379"/>
                    </a:lnTo>
                    <a:lnTo>
                      <a:pt x="2473" y="1328"/>
                    </a:lnTo>
                    <a:lnTo>
                      <a:pt x="2418" y="1281"/>
                    </a:lnTo>
                    <a:lnTo>
                      <a:pt x="2357" y="1241"/>
                    </a:lnTo>
                    <a:lnTo>
                      <a:pt x="2293" y="1204"/>
                    </a:lnTo>
                    <a:lnTo>
                      <a:pt x="2227" y="1174"/>
                    </a:lnTo>
                    <a:lnTo>
                      <a:pt x="2156" y="1150"/>
                    </a:lnTo>
                    <a:lnTo>
                      <a:pt x="2083" y="1132"/>
                    </a:lnTo>
                    <a:lnTo>
                      <a:pt x="2008" y="1122"/>
                    </a:lnTo>
                    <a:lnTo>
                      <a:pt x="1930" y="1118"/>
                    </a:lnTo>
                    <a:close/>
                    <a:moveTo>
                      <a:pt x="1687" y="0"/>
                    </a:moveTo>
                    <a:lnTo>
                      <a:pt x="2156" y="0"/>
                    </a:lnTo>
                    <a:lnTo>
                      <a:pt x="2178" y="4"/>
                    </a:lnTo>
                    <a:lnTo>
                      <a:pt x="2199" y="11"/>
                    </a:lnTo>
                    <a:lnTo>
                      <a:pt x="2218" y="23"/>
                    </a:lnTo>
                    <a:lnTo>
                      <a:pt x="2233" y="39"/>
                    </a:lnTo>
                    <a:lnTo>
                      <a:pt x="2245" y="58"/>
                    </a:lnTo>
                    <a:lnTo>
                      <a:pt x="2252" y="78"/>
                    </a:lnTo>
                    <a:lnTo>
                      <a:pt x="2338" y="539"/>
                    </a:lnTo>
                    <a:lnTo>
                      <a:pt x="2410" y="561"/>
                    </a:lnTo>
                    <a:lnTo>
                      <a:pt x="2480" y="588"/>
                    </a:lnTo>
                    <a:lnTo>
                      <a:pt x="2548" y="618"/>
                    </a:lnTo>
                    <a:lnTo>
                      <a:pt x="2615" y="650"/>
                    </a:lnTo>
                    <a:lnTo>
                      <a:pt x="3009" y="384"/>
                    </a:lnTo>
                    <a:lnTo>
                      <a:pt x="3028" y="373"/>
                    </a:lnTo>
                    <a:lnTo>
                      <a:pt x="3050" y="368"/>
                    </a:lnTo>
                    <a:lnTo>
                      <a:pt x="3072" y="368"/>
                    </a:lnTo>
                    <a:lnTo>
                      <a:pt x="3094" y="373"/>
                    </a:lnTo>
                    <a:lnTo>
                      <a:pt x="3113" y="381"/>
                    </a:lnTo>
                    <a:lnTo>
                      <a:pt x="3131" y="394"/>
                    </a:lnTo>
                    <a:lnTo>
                      <a:pt x="3463" y="725"/>
                    </a:lnTo>
                    <a:lnTo>
                      <a:pt x="3476" y="742"/>
                    </a:lnTo>
                    <a:lnTo>
                      <a:pt x="3484" y="761"/>
                    </a:lnTo>
                    <a:lnTo>
                      <a:pt x="3489" y="783"/>
                    </a:lnTo>
                    <a:lnTo>
                      <a:pt x="3489" y="805"/>
                    </a:lnTo>
                    <a:lnTo>
                      <a:pt x="3484" y="826"/>
                    </a:lnTo>
                    <a:lnTo>
                      <a:pt x="3475" y="845"/>
                    </a:lnTo>
                    <a:lnTo>
                      <a:pt x="3205" y="1237"/>
                    </a:lnTo>
                    <a:lnTo>
                      <a:pt x="3249" y="1322"/>
                    </a:lnTo>
                    <a:lnTo>
                      <a:pt x="3285" y="1412"/>
                    </a:lnTo>
                    <a:lnTo>
                      <a:pt x="3316" y="1504"/>
                    </a:lnTo>
                    <a:lnTo>
                      <a:pt x="3782" y="1590"/>
                    </a:lnTo>
                    <a:lnTo>
                      <a:pt x="3802" y="1597"/>
                    </a:lnTo>
                    <a:lnTo>
                      <a:pt x="3821" y="1609"/>
                    </a:lnTo>
                    <a:lnTo>
                      <a:pt x="3836" y="1624"/>
                    </a:lnTo>
                    <a:lnTo>
                      <a:pt x="3848" y="1643"/>
                    </a:lnTo>
                    <a:lnTo>
                      <a:pt x="3857" y="1664"/>
                    </a:lnTo>
                    <a:lnTo>
                      <a:pt x="3859" y="1684"/>
                    </a:lnTo>
                    <a:lnTo>
                      <a:pt x="3859" y="2150"/>
                    </a:lnTo>
                    <a:lnTo>
                      <a:pt x="3857" y="2172"/>
                    </a:lnTo>
                    <a:lnTo>
                      <a:pt x="3848" y="2192"/>
                    </a:lnTo>
                    <a:lnTo>
                      <a:pt x="3836" y="2212"/>
                    </a:lnTo>
                    <a:lnTo>
                      <a:pt x="3821" y="2226"/>
                    </a:lnTo>
                    <a:lnTo>
                      <a:pt x="3802" y="2238"/>
                    </a:lnTo>
                    <a:lnTo>
                      <a:pt x="3782" y="2244"/>
                    </a:lnTo>
                    <a:lnTo>
                      <a:pt x="3316" y="2332"/>
                    </a:lnTo>
                    <a:lnTo>
                      <a:pt x="3285" y="2426"/>
                    </a:lnTo>
                    <a:lnTo>
                      <a:pt x="3247" y="2517"/>
                    </a:lnTo>
                    <a:lnTo>
                      <a:pt x="3204" y="2605"/>
                    </a:lnTo>
                    <a:lnTo>
                      <a:pt x="3470" y="2992"/>
                    </a:lnTo>
                    <a:lnTo>
                      <a:pt x="3480" y="3011"/>
                    </a:lnTo>
                    <a:lnTo>
                      <a:pt x="3484" y="3031"/>
                    </a:lnTo>
                    <a:lnTo>
                      <a:pt x="3484" y="3054"/>
                    </a:lnTo>
                    <a:lnTo>
                      <a:pt x="3481" y="3074"/>
                    </a:lnTo>
                    <a:lnTo>
                      <a:pt x="3471" y="3095"/>
                    </a:lnTo>
                    <a:lnTo>
                      <a:pt x="3458" y="3112"/>
                    </a:lnTo>
                    <a:lnTo>
                      <a:pt x="3126" y="3442"/>
                    </a:lnTo>
                    <a:lnTo>
                      <a:pt x="3109" y="3455"/>
                    </a:lnTo>
                    <a:lnTo>
                      <a:pt x="3089" y="3464"/>
                    </a:lnTo>
                    <a:lnTo>
                      <a:pt x="3067" y="3469"/>
                    </a:lnTo>
                    <a:lnTo>
                      <a:pt x="3045" y="3467"/>
                    </a:lnTo>
                    <a:lnTo>
                      <a:pt x="3024" y="3463"/>
                    </a:lnTo>
                    <a:lnTo>
                      <a:pt x="3004" y="3453"/>
                    </a:lnTo>
                    <a:lnTo>
                      <a:pt x="2612" y="3187"/>
                    </a:lnTo>
                    <a:lnTo>
                      <a:pt x="2524" y="3230"/>
                    </a:lnTo>
                    <a:lnTo>
                      <a:pt x="2433" y="3267"/>
                    </a:lnTo>
                    <a:lnTo>
                      <a:pt x="2339" y="3298"/>
                    </a:lnTo>
                    <a:lnTo>
                      <a:pt x="2252" y="3758"/>
                    </a:lnTo>
                    <a:lnTo>
                      <a:pt x="2245" y="3779"/>
                    </a:lnTo>
                    <a:lnTo>
                      <a:pt x="2233" y="3797"/>
                    </a:lnTo>
                    <a:lnTo>
                      <a:pt x="2218" y="3812"/>
                    </a:lnTo>
                    <a:lnTo>
                      <a:pt x="2199" y="3826"/>
                    </a:lnTo>
                    <a:lnTo>
                      <a:pt x="2178" y="3833"/>
                    </a:lnTo>
                    <a:lnTo>
                      <a:pt x="2156" y="3835"/>
                    </a:lnTo>
                    <a:lnTo>
                      <a:pt x="1688" y="3835"/>
                    </a:lnTo>
                    <a:lnTo>
                      <a:pt x="1666" y="3833"/>
                    </a:lnTo>
                    <a:lnTo>
                      <a:pt x="1646" y="3826"/>
                    </a:lnTo>
                    <a:lnTo>
                      <a:pt x="1627" y="3812"/>
                    </a:lnTo>
                    <a:lnTo>
                      <a:pt x="1612" y="3797"/>
                    </a:lnTo>
                    <a:lnTo>
                      <a:pt x="1600" y="3779"/>
                    </a:lnTo>
                    <a:lnTo>
                      <a:pt x="1593" y="3758"/>
                    </a:lnTo>
                    <a:lnTo>
                      <a:pt x="1506" y="3293"/>
                    </a:lnTo>
                    <a:lnTo>
                      <a:pt x="1415" y="3263"/>
                    </a:lnTo>
                    <a:lnTo>
                      <a:pt x="1327" y="3227"/>
                    </a:lnTo>
                    <a:lnTo>
                      <a:pt x="1242" y="3185"/>
                    </a:lnTo>
                    <a:lnTo>
                      <a:pt x="856" y="3447"/>
                    </a:lnTo>
                    <a:lnTo>
                      <a:pt x="837" y="3458"/>
                    </a:lnTo>
                    <a:lnTo>
                      <a:pt x="815" y="3463"/>
                    </a:lnTo>
                    <a:lnTo>
                      <a:pt x="793" y="3463"/>
                    </a:lnTo>
                    <a:lnTo>
                      <a:pt x="771" y="3458"/>
                    </a:lnTo>
                    <a:lnTo>
                      <a:pt x="751" y="3449"/>
                    </a:lnTo>
                    <a:lnTo>
                      <a:pt x="734" y="3436"/>
                    </a:lnTo>
                    <a:lnTo>
                      <a:pt x="401" y="3107"/>
                    </a:lnTo>
                    <a:lnTo>
                      <a:pt x="388" y="3089"/>
                    </a:lnTo>
                    <a:lnTo>
                      <a:pt x="380" y="3070"/>
                    </a:lnTo>
                    <a:lnTo>
                      <a:pt x="375" y="3048"/>
                    </a:lnTo>
                    <a:lnTo>
                      <a:pt x="376" y="3025"/>
                    </a:lnTo>
                    <a:lnTo>
                      <a:pt x="381" y="3005"/>
                    </a:lnTo>
                    <a:lnTo>
                      <a:pt x="390" y="2986"/>
                    </a:lnTo>
                    <a:lnTo>
                      <a:pt x="655" y="2601"/>
                    </a:lnTo>
                    <a:lnTo>
                      <a:pt x="612" y="2514"/>
                    </a:lnTo>
                    <a:lnTo>
                      <a:pt x="574" y="2424"/>
                    </a:lnTo>
                    <a:lnTo>
                      <a:pt x="543" y="2332"/>
                    </a:lnTo>
                    <a:lnTo>
                      <a:pt x="78" y="2244"/>
                    </a:lnTo>
                    <a:lnTo>
                      <a:pt x="58" y="2238"/>
                    </a:lnTo>
                    <a:lnTo>
                      <a:pt x="38" y="2226"/>
                    </a:lnTo>
                    <a:lnTo>
                      <a:pt x="23" y="2212"/>
                    </a:lnTo>
                    <a:lnTo>
                      <a:pt x="11" y="2192"/>
                    </a:lnTo>
                    <a:lnTo>
                      <a:pt x="3" y="2172"/>
                    </a:lnTo>
                    <a:lnTo>
                      <a:pt x="0" y="2150"/>
                    </a:lnTo>
                    <a:lnTo>
                      <a:pt x="0" y="1684"/>
                    </a:lnTo>
                    <a:lnTo>
                      <a:pt x="3" y="1664"/>
                    </a:lnTo>
                    <a:lnTo>
                      <a:pt x="11" y="1643"/>
                    </a:lnTo>
                    <a:lnTo>
                      <a:pt x="23" y="1624"/>
                    </a:lnTo>
                    <a:lnTo>
                      <a:pt x="38" y="1609"/>
                    </a:lnTo>
                    <a:lnTo>
                      <a:pt x="58" y="1597"/>
                    </a:lnTo>
                    <a:lnTo>
                      <a:pt x="78" y="1590"/>
                    </a:lnTo>
                    <a:lnTo>
                      <a:pt x="543" y="1504"/>
                    </a:lnTo>
                    <a:lnTo>
                      <a:pt x="574" y="1414"/>
                    </a:lnTo>
                    <a:lnTo>
                      <a:pt x="611" y="1325"/>
                    </a:lnTo>
                    <a:lnTo>
                      <a:pt x="653" y="1239"/>
                    </a:lnTo>
                    <a:lnTo>
                      <a:pt x="386" y="851"/>
                    </a:lnTo>
                    <a:lnTo>
                      <a:pt x="376" y="832"/>
                    </a:lnTo>
                    <a:lnTo>
                      <a:pt x="370" y="810"/>
                    </a:lnTo>
                    <a:lnTo>
                      <a:pt x="370" y="789"/>
                    </a:lnTo>
                    <a:lnTo>
                      <a:pt x="375" y="767"/>
                    </a:lnTo>
                    <a:lnTo>
                      <a:pt x="383" y="747"/>
                    </a:lnTo>
                    <a:lnTo>
                      <a:pt x="397" y="730"/>
                    </a:lnTo>
                    <a:lnTo>
                      <a:pt x="729" y="400"/>
                    </a:lnTo>
                    <a:lnTo>
                      <a:pt x="746" y="387"/>
                    </a:lnTo>
                    <a:lnTo>
                      <a:pt x="767" y="378"/>
                    </a:lnTo>
                    <a:lnTo>
                      <a:pt x="787" y="374"/>
                    </a:lnTo>
                    <a:lnTo>
                      <a:pt x="810" y="374"/>
                    </a:lnTo>
                    <a:lnTo>
                      <a:pt x="832" y="379"/>
                    </a:lnTo>
                    <a:lnTo>
                      <a:pt x="851" y="388"/>
                    </a:lnTo>
                    <a:lnTo>
                      <a:pt x="1240" y="653"/>
                    </a:lnTo>
                    <a:lnTo>
                      <a:pt x="1325" y="611"/>
                    </a:lnTo>
                    <a:lnTo>
                      <a:pt x="1414" y="574"/>
                    </a:lnTo>
                    <a:lnTo>
                      <a:pt x="1506" y="542"/>
                    </a:lnTo>
                    <a:lnTo>
                      <a:pt x="1593" y="78"/>
                    </a:lnTo>
                    <a:lnTo>
                      <a:pt x="1600" y="58"/>
                    </a:lnTo>
                    <a:lnTo>
                      <a:pt x="1611" y="39"/>
                    </a:lnTo>
                    <a:lnTo>
                      <a:pt x="1627" y="23"/>
                    </a:lnTo>
                    <a:lnTo>
                      <a:pt x="1645" y="11"/>
                    </a:lnTo>
                    <a:lnTo>
                      <a:pt x="1665" y="4"/>
                    </a:lnTo>
                    <a:lnTo>
                      <a:pt x="16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ru-RU" dirty="0"/>
              </a:p>
            </p:txBody>
          </p:sp>
        </p:grpSp>
        <p:sp>
          <p:nvSpPr>
            <p:cNvPr id="116" name="TextBox 139">
              <a:extLst>
                <a:ext uri="{FF2B5EF4-FFF2-40B4-BE49-F238E27FC236}">
                  <a16:creationId xmlns:a16="http://schemas.microsoft.com/office/drawing/2014/main" id="{8169771F-CE17-4755-9C4B-962A1B75F669}"/>
                </a:ext>
              </a:extLst>
            </p:cNvPr>
            <p:cNvSpPr txBox="1"/>
            <p:nvPr/>
          </p:nvSpPr>
          <p:spPr>
            <a:xfrm>
              <a:off x="9031058" y="5392671"/>
              <a:ext cx="1457130" cy="369332"/>
            </a:xfrm>
            <a:prstGeom prst="rect">
              <a:avLst/>
            </a:prstGeom>
            <a:noFill/>
          </p:spPr>
          <p:txBody>
            <a:bodyPr wrap="none" lIns="0" tIns="0" rIns="0" bIns="0" rtlCol="0">
              <a:spAutoFit/>
            </a:bodyPr>
            <a:lstStyle/>
            <a:p>
              <a:pPr algn="ctr"/>
              <a:r>
                <a:rPr lang="zh-TW" altLang="en-US" sz="2400" b="1" dirty="0">
                  <a:solidFill>
                    <a:schemeClr val="accent3">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晨光</a:t>
              </a:r>
              <a:r>
                <a:rPr lang="en-US" altLang="zh-TW" sz="2400" b="1" dirty="0" err="1">
                  <a:solidFill>
                    <a:schemeClr val="accent3">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MSSR</a:t>
              </a:r>
              <a:endParaRPr lang="en-US" sz="2400" b="1" dirty="0">
                <a:solidFill>
                  <a:schemeClr val="accent3">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7" name="TextBox 140">
              <a:extLst>
                <a:ext uri="{FF2B5EF4-FFF2-40B4-BE49-F238E27FC236}">
                  <a16:creationId xmlns:a16="http://schemas.microsoft.com/office/drawing/2014/main" id="{2F3886EA-A966-466A-90ED-2CC8B44A2E20}"/>
                </a:ext>
              </a:extLst>
            </p:cNvPr>
            <p:cNvSpPr txBox="1"/>
            <p:nvPr/>
          </p:nvSpPr>
          <p:spPr>
            <a:xfrm flipH="1">
              <a:off x="8656603" y="5817759"/>
              <a:ext cx="2273953" cy="514243"/>
            </a:xfrm>
            <a:prstGeom prst="rect">
              <a:avLst/>
            </a:prstGeom>
            <a:noFill/>
          </p:spPr>
          <p:txBody>
            <a:bodyPr wrap="square" lIns="0" tIns="0" rIns="0" bIns="0" rtlCol="0">
              <a:spAutoFit/>
            </a:bodyPr>
            <a:lstStyle/>
            <a:p>
              <a:pPr algn="ctr">
                <a:lnSpc>
                  <a:spcPct val="125000"/>
                </a:lnSpc>
              </a:pPr>
              <a:r>
                <a:rPr lang="zh-TW" altLang="en-US" sz="1400" b="1" dirty="0">
                  <a:latin typeface="標楷體" panose="03000509000000000000" pitchFamily="65" charset="-120"/>
                  <a:ea typeface="標楷體" panose="03000509000000000000" pitchFamily="65" charset="-120"/>
                  <a:cs typeface="Open Sans" panose="020B0606030504020204" pitchFamily="34" charset="0"/>
                </a:rPr>
                <a:t>師生一起安靜閱讀</a:t>
              </a:r>
              <a:endParaRPr lang="en-US" altLang="zh-TW" sz="1400" b="1" dirty="0">
                <a:latin typeface="標楷體" panose="03000509000000000000" pitchFamily="65" charset="-120"/>
                <a:ea typeface="標楷體" panose="03000509000000000000" pitchFamily="65" charset="-120"/>
                <a:cs typeface="Open Sans" panose="020B0606030504020204" pitchFamily="34" charset="0"/>
              </a:endParaRPr>
            </a:p>
            <a:p>
              <a:pPr algn="ctr">
                <a:lnSpc>
                  <a:spcPct val="125000"/>
                </a:lnSpc>
              </a:pPr>
              <a:r>
                <a:rPr lang="zh-TW" altLang="en-US" sz="1400" b="1" dirty="0">
                  <a:latin typeface="標楷體" panose="03000509000000000000" pitchFamily="65" charset="-120"/>
                  <a:ea typeface="標楷體" panose="03000509000000000000" pitchFamily="65" charset="-120"/>
                  <a:cs typeface="Open Sans" panose="020B0606030504020204" pitchFamily="34" charset="0"/>
                </a:rPr>
                <a:t>培養學生的閱讀興趣與習慣</a:t>
              </a:r>
              <a:endParaRPr lang="en-US" sz="1400" b="1" dirty="0">
                <a:latin typeface="標楷體" panose="03000509000000000000" pitchFamily="65" charset="-120"/>
                <a:ea typeface="標楷體" panose="03000509000000000000" pitchFamily="65" charset="-120"/>
                <a:cs typeface="Open Sans" panose="020B0606030504020204" pitchFamily="34" charset="0"/>
              </a:endParaRPr>
            </a:p>
          </p:txBody>
        </p:sp>
      </p:grpSp>
    </p:spTree>
    <p:extLst>
      <p:ext uri="{BB962C8B-B14F-4D97-AF65-F5344CB8AC3E}">
        <p14:creationId xmlns:p14="http://schemas.microsoft.com/office/powerpoint/2010/main" val="274544927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1000"/>
                                        <p:tgtEl>
                                          <p:spTgt spid="67"/>
                                        </p:tgtEl>
                                      </p:cBhvr>
                                    </p:animEffect>
                                    <p:anim calcmode="lin" valueType="num">
                                      <p:cBhvr>
                                        <p:cTn id="12" dur="1000" fill="hold"/>
                                        <p:tgtEl>
                                          <p:spTgt spid="67"/>
                                        </p:tgtEl>
                                        <p:attrNameLst>
                                          <p:attrName>ppt_x</p:attrName>
                                        </p:attrNameLst>
                                      </p:cBhvr>
                                      <p:tavLst>
                                        <p:tav tm="0">
                                          <p:val>
                                            <p:strVal val="#ppt_x"/>
                                          </p:val>
                                        </p:tav>
                                        <p:tav tm="100000">
                                          <p:val>
                                            <p:strVal val="#ppt_x"/>
                                          </p:val>
                                        </p:tav>
                                      </p:tavLst>
                                    </p:anim>
                                    <p:anim calcmode="lin" valueType="num">
                                      <p:cBhvr>
                                        <p:cTn id="13" dur="1000" fill="hold"/>
                                        <p:tgtEl>
                                          <p:spTgt spid="6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1000"/>
                                        <p:tgtEl>
                                          <p:spTgt spid="80"/>
                                        </p:tgtEl>
                                      </p:cBhvr>
                                    </p:animEffect>
                                    <p:anim calcmode="lin" valueType="num">
                                      <p:cBhvr>
                                        <p:cTn id="17" dur="1000" fill="hold"/>
                                        <p:tgtEl>
                                          <p:spTgt spid="80"/>
                                        </p:tgtEl>
                                        <p:attrNameLst>
                                          <p:attrName>ppt_x</p:attrName>
                                        </p:attrNameLst>
                                      </p:cBhvr>
                                      <p:tavLst>
                                        <p:tav tm="0">
                                          <p:val>
                                            <p:strVal val="#ppt_x"/>
                                          </p:val>
                                        </p:tav>
                                        <p:tav tm="100000">
                                          <p:val>
                                            <p:strVal val="#ppt_x"/>
                                          </p:val>
                                        </p:tav>
                                      </p:tavLst>
                                    </p:anim>
                                    <p:anim calcmode="lin" valueType="num">
                                      <p:cBhvr>
                                        <p:cTn id="18" dur="1000" fill="hold"/>
                                        <p:tgtEl>
                                          <p:spTgt spid="8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22"/>
                                        </p:tgtEl>
                                        <p:attrNameLst>
                                          <p:attrName>style.visibility</p:attrName>
                                        </p:attrNameLst>
                                      </p:cBhvr>
                                      <p:to>
                                        <p:strVal val="visible"/>
                                      </p:to>
                                    </p:set>
                                    <p:animEffect transition="in" filter="fade">
                                      <p:cBhvr>
                                        <p:cTn id="21" dur="1000"/>
                                        <p:tgtEl>
                                          <p:spTgt spid="122"/>
                                        </p:tgtEl>
                                      </p:cBhvr>
                                    </p:animEffect>
                                    <p:anim calcmode="lin" valueType="num">
                                      <p:cBhvr>
                                        <p:cTn id="22" dur="1000" fill="hold"/>
                                        <p:tgtEl>
                                          <p:spTgt spid="122"/>
                                        </p:tgtEl>
                                        <p:attrNameLst>
                                          <p:attrName>ppt_x</p:attrName>
                                        </p:attrNameLst>
                                      </p:cBhvr>
                                      <p:tavLst>
                                        <p:tav tm="0">
                                          <p:val>
                                            <p:strVal val="#ppt_x"/>
                                          </p:val>
                                        </p:tav>
                                        <p:tav tm="100000">
                                          <p:val>
                                            <p:strVal val="#ppt_x"/>
                                          </p:val>
                                        </p:tav>
                                      </p:tavLst>
                                    </p:anim>
                                    <p:anim calcmode="lin" valueType="num">
                                      <p:cBhvr>
                                        <p:cTn id="23" dur="1000" fill="hold"/>
                                        <p:tgtEl>
                                          <p:spTgt spid="1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fade">
                                      <p:cBhvr>
                                        <p:cTn id="26" dur="1000"/>
                                        <p:tgtEl>
                                          <p:spTgt spid="100"/>
                                        </p:tgtEl>
                                      </p:cBhvr>
                                    </p:animEffect>
                                    <p:anim calcmode="lin" valueType="num">
                                      <p:cBhvr>
                                        <p:cTn id="27" dur="1000" fill="hold"/>
                                        <p:tgtEl>
                                          <p:spTgt spid="100"/>
                                        </p:tgtEl>
                                        <p:attrNameLst>
                                          <p:attrName>ppt_x</p:attrName>
                                        </p:attrNameLst>
                                      </p:cBhvr>
                                      <p:tavLst>
                                        <p:tav tm="0">
                                          <p:val>
                                            <p:strVal val="#ppt_x"/>
                                          </p:val>
                                        </p:tav>
                                        <p:tav tm="100000">
                                          <p:val>
                                            <p:strVal val="#ppt_x"/>
                                          </p:val>
                                        </p:tav>
                                      </p:tavLst>
                                    </p:anim>
                                    <p:anim calcmode="lin" valueType="num">
                                      <p:cBhvr>
                                        <p:cTn id="28" dur="1000" fill="hold"/>
                                        <p:tgtEl>
                                          <p:spTgt spid="10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1000"/>
                                        <p:tgtEl>
                                          <p:spTgt spid="113"/>
                                        </p:tgtEl>
                                      </p:cBhvr>
                                    </p:animEffect>
                                    <p:anim calcmode="lin" valueType="num">
                                      <p:cBhvr>
                                        <p:cTn id="32" dur="1000" fill="hold"/>
                                        <p:tgtEl>
                                          <p:spTgt spid="113"/>
                                        </p:tgtEl>
                                        <p:attrNameLst>
                                          <p:attrName>ppt_x</p:attrName>
                                        </p:attrNameLst>
                                      </p:cBhvr>
                                      <p:tavLst>
                                        <p:tav tm="0">
                                          <p:val>
                                            <p:strVal val="#ppt_x"/>
                                          </p:val>
                                        </p:tav>
                                        <p:tav tm="100000">
                                          <p:val>
                                            <p:strVal val="#ppt_x"/>
                                          </p:val>
                                        </p:tav>
                                      </p:tavLst>
                                    </p:anim>
                                    <p:anim calcmode="lin" valueType="num">
                                      <p:cBhvr>
                                        <p:cTn id="33" dur="100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13</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桃園市大業國小</a:t>
            </a:r>
            <a:endParaRPr lang="zh-TW" altLang="en-US" dirty="0"/>
          </a:p>
        </p:txBody>
      </p:sp>
      <p:pic>
        <p:nvPicPr>
          <p:cNvPr id="6" name="圖片 5">
            <a:extLst>
              <a:ext uri="{FF2B5EF4-FFF2-40B4-BE49-F238E27FC236}">
                <a16:creationId xmlns:a16="http://schemas.microsoft.com/office/drawing/2014/main" id="{D9F24D6F-132A-4AD7-80B2-CB772EAAE9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8223" y="124365"/>
            <a:ext cx="7057242" cy="6527949"/>
          </a:xfrm>
          <a:prstGeom prst="rect">
            <a:avLst/>
          </a:prstGeom>
        </p:spPr>
      </p:pic>
      <p:sp>
        <p:nvSpPr>
          <p:cNvPr id="16" name="文字方塊 15">
            <a:extLst>
              <a:ext uri="{FF2B5EF4-FFF2-40B4-BE49-F238E27FC236}">
                <a16:creationId xmlns:a16="http://schemas.microsoft.com/office/drawing/2014/main" id="{E2DD4092-CF16-4410-9977-54C773E51A68}"/>
              </a:ext>
            </a:extLst>
          </p:cNvPr>
          <p:cNvSpPr txBox="1"/>
          <p:nvPr/>
        </p:nvSpPr>
        <p:spPr>
          <a:xfrm>
            <a:off x="4238575" y="1647913"/>
            <a:ext cx="5256579" cy="2985433"/>
          </a:xfrm>
          <a:prstGeom prst="rect">
            <a:avLst/>
          </a:prstGeom>
          <a:noFill/>
        </p:spPr>
        <p:txBody>
          <a:bodyPr wrap="square" rtlCol="0">
            <a:spAutoFit/>
          </a:bodyPr>
          <a:lstStyle/>
          <a:p>
            <a:pPr algn="ctr"/>
            <a:r>
              <a:rPr lang="zh-TW" altLang="en-US" sz="8000" b="1" dirty="0">
                <a:solidFill>
                  <a:srgbClr val="3C1A56"/>
                </a:solidFill>
                <a:latin typeface="文鼎新藝體" panose="040B0A09000000000000" pitchFamily="81" charset="-120"/>
                <a:ea typeface="文鼎新藝體" panose="040B0A09000000000000" pitchFamily="81" charset="-120"/>
              </a:rPr>
              <a:t>教務處</a:t>
            </a:r>
            <a:endParaRPr lang="en-US" altLang="zh-TW" sz="8000" b="1" dirty="0">
              <a:solidFill>
                <a:srgbClr val="3C1A56"/>
              </a:solidFill>
              <a:latin typeface="文鼎新藝體" panose="040B0A09000000000000" pitchFamily="81" charset="-120"/>
              <a:ea typeface="文鼎新藝體" panose="040B0A09000000000000" pitchFamily="81" charset="-120"/>
            </a:endParaRPr>
          </a:p>
          <a:p>
            <a:pPr algn="ctr"/>
            <a:r>
              <a:rPr lang="zh-TW" altLang="en-US" sz="8000" b="1" dirty="0">
                <a:solidFill>
                  <a:srgbClr val="3C1A56"/>
                </a:solidFill>
                <a:latin typeface="文鼎新藝體" panose="040B0A09000000000000" pitchFamily="81" charset="-120"/>
                <a:ea typeface="文鼎新藝體" panose="040B0A09000000000000" pitchFamily="81" charset="-120"/>
              </a:rPr>
              <a:t>謝謝大家</a:t>
            </a:r>
            <a:endParaRPr lang="en-US" altLang="zh-TW" sz="8000" dirty="0">
              <a:solidFill>
                <a:srgbClr val="3C1A56"/>
              </a:solidFill>
              <a:latin typeface="文鼎新藝體" panose="040B0A09000000000000" pitchFamily="81" charset="-120"/>
              <a:ea typeface="文鼎新藝體" panose="040B0A09000000000000" pitchFamily="81" charset="-120"/>
              <a:sym typeface="Wingdings 2" panose="05020102010507070707" pitchFamily="18" charset="2"/>
            </a:endParaRPr>
          </a:p>
          <a:p>
            <a:r>
              <a:rPr lang="zh-TW" altLang="en-US" sz="2800" dirty="0">
                <a:latin typeface="標楷體" panose="03000509000000000000" pitchFamily="65" charset="-120"/>
                <a:ea typeface="標楷體" panose="03000509000000000000" pitchFamily="65" charset="-120"/>
                <a:sym typeface="Wingdings 2" panose="05020102010507070707" pitchFamily="18" charset="2"/>
              </a:rPr>
              <a:t>                  </a:t>
            </a:r>
            <a:endParaRPr lang="en-US" altLang="zh-TW" sz="2800" dirty="0">
              <a:latin typeface="標楷體" panose="03000509000000000000" pitchFamily="65" charset="-120"/>
              <a:ea typeface="標楷體" panose="03000509000000000000" pitchFamily="65" charset="-120"/>
            </a:endParaRPr>
          </a:p>
        </p:txBody>
      </p:sp>
      <p:pic>
        <p:nvPicPr>
          <p:cNvPr id="10" name="圖片 9">
            <a:extLst>
              <a:ext uri="{FF2B5EF4-FFF2-40B4-BE49-F238E27FC236}">
                <a16:creationId xmlns:a16="http://schemas.microsoft.com/office/drawing/2014/main" id="{402345A7-758F-41E1-8103-63EFF2D9CC3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82849" y="4379780"/>
            <a:ext cx="2057678" cy="1749026"/>
          </a:xfrm>
          <a:prstGeom prst="rect">
            <a:avLst/>
          </a:prstGeom>
        </p:spPr>
      </p:pic>
      <p:pic>
        <p:nvPicPr>
          <p:cNvPr id="22" name="圖片 21">
            <a:extLst>
              <a:ext uri="{FF2B5EF4-FFF2-40B4-BE49-F238E27FC236}">
                <a16:creationId xmlns:a16="http://schemas.microsoft.com/office/drawing/2014/main" id="{1F8AE321-E729-406F-8D16-B7ED0157E4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11472" y="357219"/>
            <a:ext cx="1158010" cy="984308"/>
          </a:xfrm>
          <a:prstGeom prst="rect">
            <a:avLst/>
          </a:prstGeom>
        </p:spPr>
      </p:pic>
    </p:spTree>
    <p:extLst>
      <p:ext uri="{BB962C8B-B14F-4D97-AF65-F5344CB8AC3E}">
        <p14:creationId xmlns:p14="http://schemas.microsoft.com/office/powerpoint/2010/main" val="10854952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521ABD9-0752-4E82-BF9F-900A98F989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圖片 4">
            <a:extLst>
              <a:ext uri="{FF2B5EF4-FFF2-40B4-BE49-F238E27FC236}">
                <a16:creationId xmlns:a16="http://schemas.microsoft.com/office/drawing/2014/main" id="{5D37DCF8-4393-446A-95E5-3455FB9E3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字方塊 5">
            <a:extLst>
              <a:ext uri="{FF2B5EF4-FFF2-40B4-BE49-F238E27FC236}">
                <a16:creationId xmlns:a16="http://schemas.microsoft.com/office/drawing/2014/main" id="{C4BC8693-98BB-45C7-99F1-D4C330A974D1}"/>
              </a:ext>
            </a:extLst>
          </p:cNvPr>
          <p:cNvSpPr txBox="1"/>
          <p:nvPr/>
        </p:nvSpPr>
        <p:spPr>
          <a:xfrm>
            <a:off x="5930282" y="3313591"/>
            <a:ext cx="5299969" cy="830997"/>
          </a:xfrm>
          <a:prstGeom prst="rect">
            <a:avLst/>
          </a:prstGeom>
          <a:noFill/>
        </p:spPr>
        <p:txBody>
          <a:bodyPr wrap="square" rtlCol="0">
            <a:spAutoFit/>
          </a:bodyPr>
          <a:lstStyle/>
          <a:p>
            <a:r>
              <a:rPr lang="zh-TW" altLang="en-US" sz="4800" dirty="0">
                <a:solidFill>
                  <a:srgbClr val="FFFFCC"/>
                </a:solidFill>
                <a:latin typeface="王漢宗綜藝體繁" panose="02000500000000000000" pitchFamily="2" charset="-120"/>
                <a:ea typeface="王漢宗綜藝體繁" panose="02000500000000000000" pitchFamily="2" charset="-120"/>
              </a:rPr>
              <a:t>學務處宣導事項</a:t>
            </a:r>
          </a:p>
        </p:txBody>
      </p:sp>
    </p:spTree>
    <p:extLst>
      <p:ext uri="{BB962C8B-B14F-4D97-AF65-F5344CB8AC3E}">
        <p14:creationId xmlns:p14="http://schemas.microsoft.com/office/powerpoint/2010/main" val="2473372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899" y="0"/>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15</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桃園市大業國民小</a:t>
            </a:r>
            <a:r>
              <a:rPr lang="zh-TW" altLang="en-US" dirty="0">
                <a:solidFill>
                  <a:srgbClr val="0000FF"/>
                </a:solidFill>
                <a:latin typeface="華康新特黑體" panose="020B0909000000000000" pitchFamily="49" charset="-120"/>
                <a:ea typeface="華康新特黑體" panose="020B0909000000000000" pitchFamily="49" charset="-120"/>
              </a:rPr>
              <a:t>學</a:t>
            </a:r>
            <a:endParaRPr lang="zh-TW" altLang="en-US" dirty="0"/>
          </a:p>
        </p:txBody>
      </p:sp>
      <p:graphicFrame>
        <p:nvGraphicFramePr>
          <p:cNvPr id="16" name="資料庫圖表 15">
            <a:extLst>
              <a:ext uri="{FF2B5EF4-FFF2-40B4-BE49-F238E27FC236}">
                <a16:creationId xmlns:a16="http://schemas.microsoft.com/office/drawing/2014/main" id="{11272D9B-02DD-41AB-A5E9-2777A4BE3E41}"/>
              </a:ext>
            </a:extLst>
          </p:cNvPr>
          <p:cNvGraphicFramePr/>
          <p:nvPr/>
        </p:nvGraphicFramePr>
        <p:xfrm>
          <a:off x="2913003" y="220259"/>
          <a:ext cx="8210744" cy="539811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500593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899" y="0"/>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113</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學年大業國小親</a:t>
            </a:r>
            <a:r>
              <a:rPr kumimoji="0" lang="zh-TW" altLang="en-US" sz="12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師座談會</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25E05-8C57-4CA2-A6EA-1EBF2CB41307}" type="datetime2">
              <a:rPr kumimoji="0" lang="zh-TW" altLang="en-US" sz="1400" b="0" i="0" u="none" strike="noStrike" kern="1200" cap="none" spc="0" normalizeH="0" baseline="0" noProof="0">
                <a:ln>
                  <a:noFill/>
                </a:ln>
                <a:solidFill>
                  <a:prstClr val="black"/>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2024年9月11日</a:t>
            </a:fld>
            <a:endParaRPr kumimoji="0" lang="zh-TW" altLang="en-US" sz="14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altLang="zh-TW" sz="1400" b="0" i="0" u="none" strike="noStrike" kern="1200" cap="none" spc="0" normalizeH="0" baseline="0" noProof="0" smtClean="0">
                <a:ln>
                  <a:noFill/>
                </a:ln>
                <a:solidFill>
                  <a:srgbClr val="99CCFF">
                    <a:lumMod val="10000"/>
                  </a:srgbClr>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zh-TW" altLang="en-US" sz="1400" b="0" i="0" u="none" strike="noStrike" kern="1200" cap="none" spc="0" normalizeH="0" baseline="0" noProof="0" dirty="0">
              <a:ln>
                <a:noFill/>
              </a:ln>
              <a:solidFill>
                <a:srgbClr val="99CCFF">
                  <a:lumMod val="10000"/>
                </a:srgbClr>
              </a:solidFill>
              <a:effectLst/>
              <a:uLnTx/>
              <a:uFillTx/>
              <a:latin typeface="等线"/>
              <a:ea typeface="新細明體" panose="02020500000000000000" pitchFamily="18" charset="-120"/>
              <a:cs typeface="+mn-cs"/>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00" b="0" i="0" u="none" strike="noStrike" kern="1200" cap="none" spc="0" normalizeH="0" baseline="0" noProof="0" dirty="0">
                <a:ln>
                  <a:noFill/>
                </a:ln>
                <a:solidFill>
                  <a:srgbClr val="FFC000"/>
                </a:solidFill>
                <a:effectLst/>
                <a:uLnTx/>
                <a:uFillTx/>
                <a:latin typeface="華康儷粗圓" panose="020F0709000000000000" pitchFamily="49" charset="-120"/>
                <a:ea typeface="華康儷粗圓" panose="020F0709000000000000" pitchFamily="49" charset="-120"/>
                <a:cs typeface="+mn-cs"/>
              </a:rPr>
              <a:t>健康快樂 新大業   多元學習 創卓越</a:t>
            </a:r>
            <a:endParaRPr kumimoji="0" lang="zh-TW" altLang="en-US" sz="10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桃園市大業國民小</a:t>
            </a:r>
            <a:r>
              <a:rPr kumimoji="0" lang="zh-TW" altLang="en-US"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學</a:t>
            </a:r>
            <a:endParaRPr kumimoji="0" lang="zh-TW" altLang="en-US" sz="18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5" name="標題 4">
            <a:extLst>
              <a:ext uri="{FF2B5EF4-FFF2-40B4-BE49-F238E27FC236}">
                <a16:creationId xmlns:a16="http://schemas.microsoft.com/office/drawing/2014/main" id="{6E079492-6338-4695-9193-EA67EAA28CF6}"/>
              </a:ext>
            </a:extLst>
          </p:cNvPr>
          <p:cNvSpPr>
            <a:spLocks noGrp="1"/>
          </p:cNvSpPr>
          <p:nvPr>
            <p:ph type="title"/>
          </p:nvPr>
        </p:nvSpPr>
        <p:spPr>
          <a:xfrm>
            <a:off x="3414407" y="594855"/>
            <a:ext cx="6937443" cy="1058390"/>
          </a:xfrm>
        </p:spPr>
        <p:txBody>
          <a:bodyPr>
            <a:normAutofit/>
          </a:bodyPr>
          <a:lstStyle/>
          <a:p>
            <a:r>
              <a:rPr lang="zh-TW" altLang="en-US" sz="4800" dirty="0">
                <a:solidFill>
                  <a:prstClr val="black"/>
                </a:solidFill>
                <a:latin typeface="標楷體" panose="03000509000000000000" pitchFamily="65" charset="-120"/>
                <a:ea typeface="標楷體" panose="03000509000000000000" pitchFamily="65" charset="-120"/>
                <a:cs typeface="Arial" panose="020B0604020202020204" pitchFamily="34" charset="0"/>
              </a:rPr>
              <a:t>學生平時</a:t>
            </a:r>
            <a:r>
              <a:rPr lang="zh-TW" altLang="zh-TW" sz="4800" dirty="0">
                <a:solidFill>
                  <a:prstClr val="black"/>
                </a:solidFill>
                <a:latin typeface="標楷體" panose="03000509000000000000" pitchFamily="65" charset="-120"/>
                <a:ea typeface="標楷體" panose="03000509000000000000" pitchFamily="65" charset="-120"/>
                <a:cs typeface="Arial" panose="020B0604020202020204" pitchFamily="34" charset="0"/>
              </a:rPr>
              <a:t>相關注意事項</a:t>
            </a:r>
            <a:endParaRPr lang="zh-TW" altLang="en-US" dirty="0">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396B53AB-8D96-4116-9E13-F590428DF1A0}"/>
              </a:ext>
            </a:extLst>
          </p:cNvPr>
          <p:cNvSpPr/>
          <p:nvPr/>
        </p:nvSpPr>
        <p:spPr>
          <a:xfrm>
            <a:off x="2692828" y="1637826"/>
            <a:ext cx="8357793" cy="2751522"/>
          </a:xfrm>
          <a:prstGeom prst="rect">
            <a:avLst/>
          </a:prstGeom>
        </p:spPr>
        <p:txBody>
          <a:bodyPr wrap="square">
            <a:spAutoFit/>
          </a:bodyPr>
          <a:lstStyle/>
          <a:p>
            <a:pPr lvl="0">
              <a:lnSpc>
                <a:spcPct val="90000"/>
              </a:lnSpc>
              <a:spcBef>
                <a:spcPts val="1100"/>
              </a:spcBef>
            </a:pPr>
            <a:r>
              <a:rPr lang="zh-TW" altLang="en-US" sz="3200" b="1" dirty="0">
                <a:solidFill>
                  <a:srgbClr val="FF0000"/>
                </a:solidFill>
                <a:latin typeface="標楷體" panose="03000509000000000000" pitchFamily="65" charset="-120"/>
                <a:ea typeface="標楷體" panose="03000509000000000000" pitchFamily="65" charset="-120"/>
              </a:rPr>
              <a:t>一、</a:t>
            </a:r>
            <a:r>
              <a:rPr lang="zh-TW" altLang="zh-TW" sz="3200" b="1" dirty="0">
                <a:solidFill>
                  <a:srgbClr val="FF0000"/>
                </a:solidFill>
                <a:latin typeface="標楷體" panose="03000509000000000000" pitchFamily="65" charset="-120"/>
                <a:ea typeface="標楷體" panose="03000509000000000000" pitchFamily="65" charset="-120"/>
              </a:rPr>
              <a:t>上、放學安全</a:t>
            </a:r>
            <a:r>
              <a:rPr lang="zh-TW" altLang="zh-TW" sz="3200" b="1" dirty="0">
                <a:solidFill>
                  <a:srgbClr val="17406D"/>
                </a:solidFill>
                <a:latin typeface="標楷體" panose="03000509000000000000" pitchFamily="65" charset="-120"/>
                <a:ea typeface="標楷體" panose="03000509000000000000" pitchFamily="65" charset="-120"/>
              </a:rPr>
              <a:t>：早上請於</a:t>
            </a:r>
            <a:r>
              <a:rPr lang="en-US" altLang="zh-TW" sz="3200" b="1" dirty="0">
                <a:solidFill>
                  <a:srgbClr val="17406D"/>
                </a:solidFill>
                <a:latin typeface="標楷體" panose="03000509000000000000" pitchFamily="65" charset="-120"/>
                <a:ea typeface="標楷體" panose="03000509000000000000" pitchFamily="65" charset="-120"/>
              </a:rPr>
              <a:t>7</a:t>
            </a:r>
            <a:r>
              <a:rPr lang="zh-TW" altLang="zh-TW" sz="3200" b="1" dirty="0">
                <a:solidFill>
                  <a:srgbClr val="17406D"/>
                </a:solidFill>
                <a:latin typeface="標楷體" panose="03000509000000000000" pitchFamily="65" charset="-120"/>
                <a:ea typeface="標楷體" panose="03000509000000000000" pitchFamily="65" charset="-120"/>
              </a:rPr>
              <a:t>：</a:t>
            </a:r>
            <a:r>
              <a:rPr lang="en-US" altLang="zh-TW" sz="3200" b="1" dirty="0">
                <a:solidFill>
                  <a:srgbClr val="17406D"/>
                </a:solidFill>
                <a:latin typeface="標楷體" panose="03000509000000000000" pitchFamily="65" charset="-120"/>
                <a:ea typeface="標楷體" panose="03000509000000000000" pitchFamily="65" charset="-120"/>
              </a:rPr>
              <a:t>15</a:t>
            </a:r>
            <a:r>
              <a:rPr lang="zh-TW" altLang="zh-TW" sz="3200" b="1" dirty="0">
                <a:solidFill>
                  <a:srgbClr val="17406D"/>
                </a:solidFill>
                <a:latin typeface="標楷體" panose="03000509000000000000" pitchFamily="65" charset="-120"/>
                <a:ea typeface="標楷體" panose="03000509000000000000" pitchFamily="65" charset="-120"/>
              </a:rPr>
              <a:t>至</a:t>
            </a:r>
            <a:r>
              <a:rPr lang="en-US" altLang="zh-TW" sz="3200" b="1" dirty="0">
                <a:solidFill>
                  <a:srgbClr val="17406D"/>
                </a:solidFill>
                <a:latin typeface="標楷體" panose="03000509000000000000" pitchFamily="65" charset="-120"/>
                <a:ea typeface="標楷體" panose="03000509000000000000" pitchFamily="65" charset="-120"/>
              </a:rPr>
              <a:t>7</a:t>
            </a:r>
            <a:r>
              <a:rPr lang="zh-TW" altLang="zh-TW" sz="3200" b="1" dirty="0">
                <a:solidFill>
                  <a:srgbClr val="17406D"/>
                </a:solidFill>
                <a:latin typeface="標楷體" panose="03000509000000000000" pitchFamily="65" charset="-120"/>
                <a:ea typeface="標楷體" panose="03000509000000000000" pitchFamily="65" charset="-120"/>
              </a:rPr>
              <a:t>：</a:t>
            </a:r>
            <a:r>
              <a:rPr lang="en-US" altLang="zh-TW" sz="3200" b="1" dirty="0">
                <a:solidFill>
                  <a:srgbClr val="17406D"/>
                </a:solidFill>
                <a:latin typeface="標楷體" panose="03000509000000000000" pitchFamily="65" charset="-120"/>
                <a:ea typeface="標楷體" panose="03000509000000000000" pitchFamily="65" charset="-120"/>
              </a:rPr>
              <a:t>45</a:t>
            </a:r>
            <a:r>
              <a:rPr lang="zh-TW" altLang="zh-TW" sz="3200" b="1" dirty="0">
                <a:solidFill>
                  <a:srgbClr val="17406D"/>
                </a:solidFill>
                <a:latin typeface="標楷體" panose="03000509000000000000" pitchFamily="65" charset="-120"/>
                <a:ea typeface="標楷體" panose="03000509000000000000" pitchFamily="65" charset="-120"/>
              </a:rPr>
              <a:t>間到校，配合愛心導護時間，請勿過早。放學時依編定之路隊一起回家，若為親自接送</a:t>
            </a:r>
            <a:r>
              <a:rPr lang="zh-TW" altLang="en-US" sz="3200" b="1" dirty="0">
                <a:solidFill>
                  <a:srgbClr val="17406D"/>
                </a:solidFill>
                <a:latin typeface="標楷體" panose="03000509000000000000" pitchFamily="65" charset="-120"/>
                <a:ea typeface="標楷體" panose="03000509000000000000" pitchFamily="65" charset="-120"/>
              </a:rPr>
              <a:t>，請家長勿將車輛駛入大門口及民光東路側門口以免造成校門壅塞和危及學生安全</a:t>
            </a:r>
            <a:r>
              <a:rPr lang="zh-TW" altLang="zh-TW" sz="3200" b="1" dirty="0">
                <a:solidFill>
                  <a:srgbClr val="17406D"/>
                </a:solidFill>
                <a:latin typeface="標楷體" panose="03000509000000000000" pitchFamily="65" charset="-120"/>
                <a:ea typeface="標楷體" panose="03000509000000000000" pitchFamily="65" charset="-120"/>
              </a:rPr>
              <a:t>，若為自行回家請掌握行蹤。</a:t>
            </a:r>
          </a:p>
        </p:txBody>
      </p:sp>
      <p:sp>
        <p:nvSpPr>
          <p:cNvPr id="7" name="矩形 6">
            <a:extLst>
              <a:ext uri="{FF2B5EF4-FFF2-40B4-BE49-F238E27FC236}">
                <a16:creationId xmlns:a16="http://schemas.microsoft.com/office/drawing/2014/main" id="{F376C8A0-FB34-4254-B8FB-DBBDBD482E15}"/>
              </a:ext>
            </a:extLst>
          </p:cNvPr>
          <p:cNvSpPr/>
          <p:nvPr/>
        </p:nvSpPr>
        <p:spPr>
          <a:xfrm>
            <a:off x="2705450" y="4302769"/>
            <a:ext cx="8493981" cy="1421928"/>
          </a:xfrm>
          <a:prstGeom prst="rect">
            <a:avLst/>
          </a:prstGeom>
        </p:spPr>
        <p:txBody>
          <a:bodyPr wrap="square">
            <a:spAutoFit/>
          </a:bodyPr>
          <a:lstStyle/>
          <a:p>
            <a:pPr lvl="0">
              <a:lnSpc>
                <a:spcPct val="90000"/>
              </a:lnSpc>
              <a:spcBef>
                <a:spcPts val="1100"/>
              </a:spcBef>
            </a:pPr>
            <a:r>
              <a:rPr lang="zh-TW" altLang="en-US" sz="3200" b="1" dirty="0">
                <a:solidFill>
                  <a:srgbClr val="FF0000"/>
                </a:solidFill>
                <a:latin typeface="標楷體" panose="03000509000000000000" pitchFamily="65" charset="-120"/>
                <a:ea typeface="標楷體" panose="03000509000000000000" pitchFamily="65" charset="-120"/>
              </a:rPr>
              <a:t>二、</a:t>
            </a:r>
            <a:r>
              <a:rPr lang="zh-TW" altLang="zh-TW" sz="3200" b="1" dirty="0">
                <a:solidFill>
                  <a:srgbClr val="FF0000"/>
                </a:solidFill>
                <a:latin typeface="標楷體" panose="03000509000000000000" pitchFamily="65" charset="-120"/>
                <a:ea typeface="標楷體" panose="03000509000000000000" pitchFamily="65" charset="-120"/>
              </a:rPr>
              <a:t>服裝儀容規定</a:t>
            </a:r>
            <a:r>
              <a:rPr lang="zh-TW" altLang="zh-TW" sz="3200" b="1" dirty="0">
                <a:solidFill>
                  <a:prstClr val="black"/>
                </a:solidFill>
                <a:latin typeface="標楷體" panose="03000509000000000000" pitchFamily="65" charset="-120"/>
                <a:ea typeface="標楷體" panose="03000509000000000000" pitchFamily="65" charset="-120"/>
              </a:rPr>
              <a:t>：</a:t>
            </a:r>
            <a:r>
              <a:rPr lang="zh-TW" altLang="zh-TW" sz="3200" b="1" dirty="0">
                <a:solidFill>
                  <a:srgbClr val="17406D"/>
                </a:solidFill>
                <a:latin typeface="標楷體" panose="03000509000000000000" pitchFamily="65" charset="-120"/>
                <a:ea typeface="標楷體" panose="03000509000000000000" pitchFamily="65" charset="-120"/>
              </a:rPr>
              <a:t>每週三穿便服，其餘天穿校服及運動服，依各班課表排定，請勿讓孩子染髮及穿戴誇張飾物。</a:t>
            </a:r>
          </a:p>
        </p:txBody>
      </p:sp>
    </p:spTree>
    <p:extLst>
      <p:ext uri="{BB962C8B-B14F-4D97-AF65-F5344CB8AC3E}">
        <p14:creationId xmlns:p14="http://schemas.microsoft.com/office/powerpoint/2010/main" val="3824148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899" y="0"/>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113</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學年大業國小親</a:t>
            </a:r>
            <a:r>
              <a:rPr kumimoji="0" lang="zh-TW" altLang="en-US" sz="12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師座談會</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25E05-8C57-4CA2-A6EA-1EBF2CB41307}" type="datetime2">
              <a:rPr kumimoji="0" lang="zh-TW" altLang="en-US" sz="1400" b="0" i="0" u="none" strike="noStrike" kern="1200" cap="none" spc="0" normalizeH="0" baseline="0" noProof="0">
                <a:ln>
                  <a:noFill/>
                </a:ln>
                <a:solidFill>
                  <a:prstClr val="black"/>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2024年9月11日</a:t>
            </a:fld>
            <a:endParaRPr kumimoji="0" lang="zh-TW" altLang="en-US" sz="14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altLang="zh-TW" sz="1400" b="0" i="0" u="none" strike="noStrike" kern="1200" cap="none" spc="0" normalizeH="0" baseline="0" noProof="0" smtClean="0">
                <a:ln>
                  <a:noFill/>
                </a:ln>
                <a:solidFill>
                  <a:srgbClr val="99CCFF">
                    <a:lumMod val="10000"/>
                  </a:srgbClr>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zh-TW" altLang="en-US" sz="1400" b="0" i="0" u="none" strike="noStrike" kern="1200" cap="none" spc="0" normalizeH="0" baseline="0" noProof="0" dirty="0">
              <a:ln>
                <a:noFill/>
              </a:ln>
              <a:solidFill>
                <a:srgbClr val="99CCFF">
                  <a:lumMod val="10000"/>
                </a:srgbClr>
              </a:solidFill>
              <a:effectLst/>
              <a:uLnTx/>
              <a:uFillTx/>
              <a:latin typeface="等线"/>
              <a:ea typeface="新細明體" panose="02020500000000000000" pitchFamily="18" charset="-120"/>
              <a:cs typeface="+mn-cs"/>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00" b="0" i="0" u="none" strike="noStrike" kern="1200" cap="none" spc="0" normalizeH="0" baseline="0" noProof="0" dirty="0">
                <a:ln>
                  <a:noFill/>
                </a:ln>
                <a:solidFill>
                  <a:srgbClr val="FFC000"/>
                </a:solidFill>
                <a:effectLst/>
                <a:uLnTx/>
                <a:uFillTx/>
                <a:latin typeface="華康儷粗圓" panose="020F0709000000000000" pitchFamily="49" charset="-120"/>
                <a:ea typeface="華康儷粗圓" panose="020F0709000000000000" pitchFamily="49" charset="-120"/>
                <a:cs typeface="+mn-cs"/>
              </a:rPr>
              <a:t>健康快樂 新大業   多元學習 創卓越</a:t>
            </a:r>
            <a:endParaRPr kumimoji="0" lang="zh-TW" altLang="en-US" sz="10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桃園市大業國民小</a:t>
            </a:r>
            <a:r>
              <a:rPr kumimoji="0" lang="zh-TW" altLang="en-US"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學</a:t>
            </a:r>
            <a:endParaRPr kumimoji="0" lang="zh-TW" altLang="en-US" sz="18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5" name="標題 4">
            <a:extLst>
              <a:ext uri="{FF2B5EF4-FFF2-40B4-BE49-F238E27FC236}">
                <a16:creationId xmlns:a16="http://schemas.microsoft.com/office/drawing/2014/main" id="{4C77883B-B920-46F5-A4EE-BA5F8F1AEB8B}"/>
              </a:ext>
            </a:extLst>
          </p:cNvPr>
          <p:cNvSpPr>
            <a:spLocks noGrp="1"/>
          </p:cNvSpPr>
          <p:nvPr>
            <p:ph type="title"/>
          </p:nvPr>
        </p:nvSpPr>
        <p:spPr>
          <a:xfrm>
            <a:off x="3201614" y="752633"/>
            <a:ext cx="9542783" cy="1112171"/>
          </a:xfrm>
        </p:spPr>
        <p:txBody>
          <a:bodyPr>
            <a:normAutofit/>
          </a:bodyPr>
          <a:lstStyle/>
          <a:p>
            <a:pPr marL="210312" lvl="0" indent="-210312">
              <a:spcBef>
                <a:spcPts val="1100"/>
              </a:spcBef>
            </a:pPr>
            <a:r>
              <a:rPr lang="zh-TW" altLang="en-US" sz="3600" b="1" dirty="0">
                <a:solidFill>
                  <a:srgbClr val="FF0000"/>
                </a:solidFill>
                <a:latin typeface="標楷體" panose="03000509000000000000" pitchFamily="65" charset="-120"/>
                <a:ea typeface="標楷體" panose="03000509000000000000" pitchFamily="65" charset="-120"/>
                <a:cs typeface="+mn-cs"/>
              </a:rPr>
              <a:t>三、</a:t>
            </a:r>
            <a:r>
              <a:rPr lang="zh-TW" altLang="zh-TW" sz="3600" b="1" dirty="0">
                <a:solidFill>
                  <a:srgbClr val="FF0000"/>
                </a:solidFill>
                <a:latin typeface="標楷體" panose="03000509000000000000" pitchFamily="65" charset="-120"/>
                <a:ea typeface="標楷體" panose="03000509000000000000" pitchFamily="65" charset="-120"/>
                <a:cs typeface="+mn-cs"/>
              </a:rPr>
              <a:t>請假</a:t>
            </a:r>
            <a:r>
              <a:rPr lang="zh-TW" altLang="en-US" sz="3600" b="1" dirty="0">
                <a:solidFill>
                  <a:srgbClr val="FF0000"/>
                </a:solidFill>
                <a:latin typeface="標楷體" panose="03000509000000000000" pitchFamily="65" charset="-120"/>
                <a:ea typeface="標楷體" panose="03000509000000000000" pitchFamily="65" charset="-120"/>
                <a:cs typeface="+mn-cs"/>
              </a:rPr>
              <a:t>相關</a:t>
            </a:r>
            <a:r>
              <a:rPr lang="zh-TW" altLang="zh-TW" sz="3600" b="1" dirty="0">
                <a:solidFill>
                  <a:srgbClr val="FF0000"/>
                </a:solidFill>
                <a:latin typeface="標楷體" panose="03000509000000000000" pitchFamily="65" charset="-120"/>
                <a:ea typeface="標楷體" panose="03000509000000000000" pitchFamily="65" charset="-120"/>
                <a:cs typeface="+mn-cs"/>
              </a:rPr>
              <a:t>規定</a:t>
            </a:r>
            <a:endParaRPr lang="zh-TW" altLang="en-US" dirty="0"/>
          </a:p>
        </p:txBody>
      </p:sp>
      <p:sp>
        <p:nvSpPr>
          <p:cNvPr id="6" name="文字方塊 5">
            <a:extLst>
              <a:ext uri="{FF2B5EF4-FFF2-40B4-BE49-F238E27FC236}">
                <a16:creationId xmlns:a16="http://schemas.microsoft.com/office/drawing/2014/main" id="{AAA18B37-0AD5-4653-837E-559AC7D6C08E}"/>
              </a:ext>
            </a:extLst>
          </p:cNvPr>
          <p:cNvSpPr txBox="1"/>
          <p:nvPr/>
        </p:nvSpPr>
        <p:spPr>
          <a:xfrm>
            <a:off x="3017016" y="1727262"/>
            <a:ext cx="8000887" cy="3224985"/>
          </a:xfrm>
          <a:prstGeom prst="rect">
            <a:avLst/>
          </a:prstGeom>
          <a:noFill/>
        </p:spPr>
        <p:txBody>
          <a:bodyPr wrap="square" rtlCol="0">
            <a:spAutoFit/>
          </a:bodyPr>
          <a:lstStyle/>
          <a:p>
            <a:pPr lvl="0">
              <a:lnSpc>
                <a:spcPct val="90000"/>
              </a:lnSpc>
              <a:spcBef>
                <a:spcPts val="1100"/>
              </a:spcBef>
            </a:pPr>
            <a:r>
              <a:rPr lang="zh-TW" altLang="zh-TW" sz="3600" b="1" dirty="0">
                <a:solidFill>
                  <a:srgbClr val="17406D"/>
                </a:solidFill>
                <a:latin typeface="標楷體" panose="03000509000000000000" pitchFamily="65" charset="-120"/>
                <a:ea typeface="標楷體" panose="03000509000000000000" pitchFamily="65" charset="-120"/>
              </a:rPr>
              <a:t>事假請事先告知導師。病假請隨時電話請假，若為法定傳染病請主動告知並依規定天數在家休養。</a:t>
            </a:r>
            <a:endParaRPr lang="en-US" altLang="zh-TW" sz="3600" b="1" dirty="0">
              <a:solidFill>
                <a:srgbClr val="17406D"/>
              </a:solidFill>
              <a:latin typeface="標楷體" panose="03000509000000000000" pitchFamily="65" charset="-120"/>
              <a:ea typeface="標楷體" panose="03000509000000000000" pitchFamily="65" charset="-120"/>
            </a:endParaRPr>
          </a:p>
          <a:p>
            <a:pPr lvl="0">
              <a:lnSpc>
                <a:spcPct val="90000"/>
              </a:lnSpc>
              <a:spcBef>
                <a:spcPts val="1100"/>
              </a:spcBef>
            </a:pPr>
            <a:r>
              <a:rPr lang="zh-TW" altLang="zh-TW" sz="3600" b="1" dirty="0">
                <a:solidFill>
                  <a:srgbClr val="17406D"/>
                </a:solidFill>
                <a:latin typeface="標楷體" panose="03000509000000000000" pitchFamily="65" charset="-120"/>
                <a:ea typeface="標楷體" panose="03000509000000000000" pitchFamily="65" charset="-120"/>
              </a:rPr>
              <a:t>在校突然傷病，會由校護或導師主動聯繫家長，請家長配合提供緊急連絡人及連絡電話</a:t>
            </a:r>
            <a:endParaRPr lang="zh-TW" altLang="en-US" dirty="0"/>
          </a:p>
        </p:txBody>
      </p:sp>
    </p:spTree>
    <p:extLst>
      <p:ext uri="{BB962C8B-B14F-4D97-AF65-F5344CB8AC3E}">
        <p14:creationId xmlns:p14="http://schemas.microsoft.com/office/powerpoint/2010/main" val="2059148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00" y="14294"/>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113</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學年大業國小親</a:t>
            </a:r>
            <a:r>
              <a:rPr kumimoji="0" lang="zh-TW" altLang="en-US" sz="12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師座談會</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25E05-8C57-4CA2-A6EA-1EBF2CB41307}" type="datetime2">
              <a:rPr kumimoji="0" lang="zh-TW" altLang="en-US" sz="1400" b="0" i="0" u="none" strike="noStrike" kern="1200" cap="none" spc="0" normalizeH="0" baseline="0" noProof="0">
                <a:ln>
                  <a:noFill/>
                </a:ln>
                <a:solidFill>
                  <a:prstClr val="black"/>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2024年9月11日</a:t>
            </a:fld>
            <a:endParaRPr kumimoji="0" lang="zh-TW" altLang="en-US" sz="14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altLang="zh-TW" sz="1400" b="0" i="0" u="none" strike="noStrike" kern="1200" cap="none" spc="0" normalizeH="0" baseline="0" noProof="0" smtClean="0">
                <a:ln>
                  <a:noFill/>
                </a:ln>
                <a:solidFill>
                  <a:srgbClr val="99CCFF">
                    <a:lumMod val="10000"/>
                  </a:srgbClr>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zh-TW" altLang="en-US" sz="1400" b="0" i="0" u="none" strike="noStrike" kern="1200" cap="none" spc="0" normalizeH="0" baseline="0" noProof="0" dirty="0">
              <a:ln>
                <a:noFill/>
              </a:ln>
              <a:solidFill>
                <a:srgbClr val="99CCFF">
                  <a:lumMod val="10000"/>
                </a:srgbClr>
              </a:solidFill>
              <a:effectLst/>
              <a:uLnTx/>
              <a:uFillTx/>
              <a:latin typeface="等线"/>
              <a:ea typeface="新細明體" panose="02020500000000000000" pitchFamily="18" charset="-120"/>
              <a:cs typeface="+mn-cs"/>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00" b="0" i="0" u="none" strike="noStrike" kern="1200" cap="none" spc="0" normalizeH="0" baseline="0" noProof="0" dirty="0">
                <a:ln>
                  <a:noFill/>
                </a:ln>
                <a:solidFill>
                  <a:srgbClr val="FFC000"/>
                </a:solidFill>
                <a:effectLst/>
                <a:uLnTx/>
                <a:uFillTx/>
                <a:latin typeface="華康儷粗圓" panose="020F0709000000000000" pitchFamily="49" charset="-120"/>
                <a:ea typeface="華康儷粗圓" panose="020F0709000000000000" pitchFamily="49" charset="-120"/>
                <a:cs typeface="+mn-cs"/>
              </a:rPr>
              <a:t>健康快樂 新大業   多元學習 創卓越</a:t>
            </a:r>
            <a:endParaRPr kumimoji="0" lang="zh-TW" altLang="en-US" sz="10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桃園市大業國民小</a:t>
            </a:r>
            <a:r>
              <a:rPr kumimoji="0" lang="zh-TW" altLang="en-US"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學</a:t>
            </a:r>
            <a:endParaRPr kumimoji="0" lang="zh-TW" altLang="en-US" sz="18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pic>
        <p:nvPicPr>
          <p:cNvPr id="16" name="圖片 15">
            <a:extLst>
              <a:ext uri="{FF2B5EF4-FFF2-40B4-BE49-F238E27FC236}">
                <a16:creationId xmlns:a16="http://schemas.microsoft.com/office/drawing/2014/main" id="{E591C9D8-7557-4C99-A82C-822AD589F5E8}"/>
              </a:ext>
            </a:extLst>
          </p:cNvPr>
          <p:cNvPicPr>
            <a:picLocks noChangeAspect="1"/>
          </p:cNvPicPr>
          <p:nvPr/>
        </p:nvPicPr>
        <p:blipFill>
          <a:blip r:embed="rId13" cstate="print"/>
          <a:stretch>
            <a:fillRect/>
          </a:stretch>
        </p:blipFill>
        <p:spPr>
          <a:xfrm>
            <a:off x="2809419" y="509992"/>
            <a:ext cx="8960370" cy="5264152"/>
          </a:xfrm>
          <a:prstGeom prst="rect">
            <a:avLst/>
          </a:prstGeom>
        </p:spPr>
      </p:pic>
    </p:spTree>
    <p:extLst>
      <p:ext uri="{BB962C8B-B14F-4D97-AF65-F5344CB8AC3E}">
        <p14:creationId xmlns:p14="http://schemas.microsoft.com/office/powerpoint/2010/main" val="1065021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899" y="0"/>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113</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學年大業國小親</a:t>
            </a:r>
            <a:r>
              <a:rPr kumimoji="0" lang="zh-TW" altLang="en-US" sz="12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師座談會</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25E05-8C57-4CA2-A6EA-1EBF2CB41307}" type="datetime2">
              <a:rPr kumimoji="0" lang="zh-TW" altLang="en-US" sz="1400" b="0" i="0" u="none" strike="noStrike" kern="1200" cap="none" spc="0" normalizeH="0" baseline="0" noProof="0">
                <a:ln>
                  <a:noFill/>
                </a:ln>
                <a:solidFill>
                  <a:prstClr val="black"/>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2024年9月11日</a:t>
            </a:fld>
            <a:endParaRPr kumimoji="0" lang="zh-TW" altLang="en-US" sz="14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altLang="zh-TW" sz="1400" b="0" i="0" u="none" strike="noStrike" kern="1200" cap="none" spc="0" normalizeH="0" baseline="0" noProof="0" smtClean="0">
                <a:ln>
                  <a:noFill/>
                </a:ln>
                <a:solidFill>
                  <a:srgbClr val="99CCFF">
                    <a:lumMod val="10000"/>
                  </a:srgbClr>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zh-TW" altLang="en-US" sz="1400" b="0" i="0" u="none" strike="noStrike" kern="1200" cap="none" spc="0" normalizeH="0" baseline="0" noProof="0" dirty="0">
              <a:ln>
                <a:noFill/>
              </a:ln>
              <a:solidFill>
                <a:srgbClr val="99CCFF">
                  <a:lumMod val="10000"/>
                </a:srgbClr>
              </a:solidFill>
              <a:effectLst/>
              <a:uLnTx/>
              <a:uFillTx/>
              <a:latin typeface="等线"/>
              <a:ea typeface="新細明體" panose="02020500000000000000" pitchFamily="18" charset="-120"/>
              <a:cs typeface="+mn-cs"/>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00" b="0" i="0" u="none" strike="noStrike" kern="1200" cap="none" spc="0" normalizeH="0" baseline="0" noProof="0" dirty="0">
                <a:ln>
                  <a:noFill/>
                </a:ln>
                <a:solidFill>
                  <a:srgbClr val="FFC000"/>
                </a:solidFill>
                <a:effectLst/>
                <a:uLnTx/>
                <a:uFillTx/>
                <a:latin typeface="華康儷粗圓" panose="020F0709000000000000" pitchFamily="49" charset="-120"/>
                <a:ea typeface="華康儷粗圓" panose="020F0709000000000000" pitchFamily="49" charset="-120"/>
                <a:cs typeface="+mn-cs"/>
              </a:rPr>
              <a:t>健康快樂 新大業   多元學習 創卓越</a:t>
            </a:r>
            <a:endParaRPr kumimoji="0" lang="zh-TW" altLang="en-US" sz="10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桃園市大業國民小</a:t>
            </a:r>
            <a:r>
              <a:rPr kumimoji="0" lang="zh-TW" altLang="en-US"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學</a:t>
            </a:r>
            <a:endParaRPr kumimoji="0" lang="zh-TW" altLang="en-US" sz="18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5" name="標題 4">
            <a:extLst>
              <a:ext uri="{FF2B5EF4-FFF2-40B4-BE49-F238E27FC236}">
                <a16:creationId xmlns:a16="http://schemas.microsoft.com/office/drawing/2014/main" id="{ABC85C66-6CC8-465C-A341-5460FA5BAC4C}"/>
              </a:ext>
            </a:extLst>
          </p:cNvPr>
          <p:cNvSpPr>
            <a:spLocks noGrp="1"/>
          </p:cNvSpPr>
          <p:nvPr>
            <p:ph type="title"/>
          </p:nvPr>
        </p:nvSpPr>
        <p:spPr>
          <a:xfrm>
            <a:off x="2832162" y="826851"/>
            <a:ext cx="8521637" cy="863837"/>
          </a:xfrm>
        </p:spPr>
        <p:txBody>
          <a:bodyPr>
            <a:normAutofit/>
          </a:bodyPr>
          <a:lstStyle/>
          <a:p>
            <a:r>
              <a:rPr lang="en-US" altLang="zh-TW" sz="3600" dirty="0">
                <a:solidFill>
                  <a:prstClr val="black"/>
                </a:solidFill>
                <a:latin typeface="標楷體" panose="03000509000000000000" pitchFamily="65" charset="-120"/>
                <a:ea typeface="標楷體" panose="03000509000000000000" pitchFamily="65" charset="-120"/>
              </a:rPr>
              <a:t>113</a:t>
            </a:r>
            <a:r>
              <a:rPr lang="zh-TW" altLang="en-US" sz="3600" dirty="0">
                <a:solidFill>
                  <a:prstClr val="black"/>
                </a:solidFill>
                <a:latin typeface="標楷體" panose="03000509000000000000" pitchFamily="65" charset="-120"/>
                <a:ea typeface="標楷體" panose="03000509000000000000" pitchFamily="65" charset="-120"/>
              </a:rPr>
              <a:t>學年度</a:t>
            </a:r>
            <a:r>
              <a:rPr lang="en-US" altLang="zh-TW"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上</a:t>
            </a:r>
            <a:r>
              <a:rPr lang="en-US" altLang="zh-TW"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社團作業流程</a:t>
            </a:r>
            <a:endParaRPr lang="zh-TW" altLang="en-US" sz="3600" dirty="0">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3AE488C9-AC92-4EA9-BCC5-DC9E5C5212A3}"/>
              </a:ext>
            </a:extLst>
          </p:cNvPr>
          <p:cNvSpPr/>
          <p:nvPr/>
        </p:nvSpPr>
        <p:spPr>
          <a:xfrm>
            <a:off x="2981324" y="2003008"/>
            <a:ext cx="5306642" cy="3769302"/>
          </a:xfrm>
          <a:prstGeom prst="rect">
            <a:avLst/>
          </a:prstGeom>
        </p:spPr>
        <p:txBody>
          <a:bodyPr wrap="square">
            <a:spAutoFit/>
          </a:bodyPr>
          <a:lstStyle/>
          <a:p>
            <a:pPr marL="342900" lvl="0" indent="-342900">
              <a:lnSpc>
                <a:spcPts val="4500"/>
              </a:lnSpc>
              <a:spcBef>
                <a:spcPts val="1100"/>
              </a:spcBef>
              <a:buFont typeface="Wingdings" panose="05000000000000000000" pitchFamily="2" charset="2"/>
              <a:buChar char="Ø"/>
              <a:defRPr/>
            </a:pPr>
            <a:r>
              <a:rPr lang="en-US" altLang="zh-TW" sz="2500" b="1" dirty="0">
                <a:solidFill>
                  <a:srgbClr val="000000"/>
                </a:solidFill>
                <a:latin typeface="標楷體" panose="03000509000000000000" pitchFamily="65" charset="-120"/>
                <a:ea typeface="標楷體" panose="03000509000000000000" pitchFamily="65" charset="-120"/>
              </a:rPr>
              <a:t>8/30</a:t>
            </a:r>
            <a:r>
              <a:rPr lang="zh-TW" altLang="en-US" sz="2500" b="1" dirty="0">
                <a:solidFill>
                  <a:srgbClr val="000000"/>
                </a:solidFill>
                <a:latin typeface="標楷體" panose="03000509000000000000" pitchFamily="65" charset="-120"/>
                <a:ea typeface="標楷體" panose="03000509000000000000" pitchFamily="65" charset="-120"/>
              </a:rPr>
              <a:t> （五）發下社團簡章 </a:t>
            </a:r>
            <a:endParaRPr lang="en-US" altLang="zh-TW" sz="2500" b="1" dirty="0">
              <a:solidFill>
                <a:srgbClr val="000000"/>
              </a:solidFill>
              <a:latin typeface="標楷體" panose="03000509000000000000" pitchFamily="65" charset="-120"/>
              <a:ea typeface="標楷體" panose="03000509000000000000" pitchFamily="65" charset="-120"/>
            </a:endParaRPr>
          </a:p>
          <a:p>
            <a:pPr marL="342900" lvl="0" indent="-342900">
              <a:lnSpc>
                <a:spcPts val="4500"/>
              </a:lnSpc>
              <a:spcBef>
                <a:spcPts val="1100"/>
              </a:spcBef>
              <a:buFont typeface="Wingdings" panose="05000000000000000000" pitchFamily="2" charset="2"/>
              <a:buChar char="Ø"/>
              <a:defRPr/>
            </a:pPr>
            <a:r>
              <a:rPr lang="en-US" altLang="zh-TW" sz="2500" b="1" dirty="0">
                <a:solidFill>
                  <a:srgbClr val="000000"/>
                </a:solidFill>
                <a:latin typeface="標楷體" panose="03000509000000000000" pitchFamily="65" charset="-120"/>
                <a:ea typeface="標楷體" panose="03000509000000000000" pitchFamily="65" charset="-120"/>
              </a:rPr>
              <a:t>9/4</a:t>
            </a:r>
            <a:r>
              <a:rPr lang="zh-TW" altLang="en-US" sz="2500" b="1" dirty="0">
                <a:solidFill>
                  <a:srgbClr val="000000"/>
                </a:solidFill>
                <a:latin typeface="標楷體" panose="03000509000000000000" pitchFamily="65" charset="-120"/>
                <a:ea typeface="標楷體" panose="03000509000000000000" pitchFamily="65" charset="-120"/>
              </a:rPr>
              <a:t> （三）網路報名開始 </a:t>
            </a:r>
            <a:endParaRPr lang="en-US" altLang="zh-TW" sz="2500" b="1" dirty="0">
              <a:solidFill>
                <a:srgbClr val="000000"/>
              </a:solidFill>
              <a:latin typeface="標楷體" panose="03000509000000000000" pitchFamily="65" charset="-120"/>
              <a:ea typeface="標楷體" panose="03000509000000000000" pitchFamily="65" charset="-120"/>
            </a:endParaRPr>
          </a:p>
          <a:p>
            <a:pPr marL="342900" lvl="0" indent="-342900">
              <a:lnSpc>
                <a:spcPts val="4500"/>
              </a:lnSpc>
              <a:spcBef>
                <a:spcPts val="1100"/>
              </a:spcBef>
              <a:buFont typeface="Wingdings" panose="05000000000000000000" pitchFamily="2" charset="2"/>
              <a:buChar char="Ø"/>
              <a:defRPr/>
            </a:pPr>
            <a:r>
              <a:rPr lang="en-US" altLang="zh-TW" sz="2500" b="1" dirty="0">
                <a:solidFill>
                  <a:srgbClr val="000000"/>
                </a:solidFill>
                <a:latin typeface="標楷體" panose="03000509000000000000" pitchFamily="65" charset="-120"/>
                <a:ea typeface="標楷體" panose="03000509000000000000" pitchFamily="65" charset="-120"/>
              </a:rPr>
              <a:t>9/9</a:t>
            </a:r>
            <a:r>
              <a:rPr lang="zh-TW" altLang="en-US" sz="2500" b="1" dirty="0">
                <a:solidFill>
                  <a:srgbClr val="000000"/>
                </a:solidFill>
                <a:latin typeface="標楷體" panose="03000509000000000000" pitchFamily="65" charset="-120"/>
                <a:ea typeface="標楷體" panose="03000509000000000000" pitchFamily="65" charset="-120"/>
              </a:rPr>
              <a:t> （五）確認開班社團 </a:t>
            </a:r>
            <a:endParaRPr lang="en-US" altLang="zh-TW" sz="2500" b="1" dirty="0">
              <a:solidFill>
                <a:srgbClr val="000000"/>
              </a:solidFill>
              <a:latin typeface="標楷體" panose="03000509000000000000" pitchFamily="65" charset="-120"/>
              <a:ea typeface="標楷體" panose="03000509000000000000" pitchFamily="65" charset="-120"/>
            </a:endParaRPr>
          </a:p>
          <a:p>
            <a:pPr marL="342900" lvl="0" indent="-342900">
              <a:lnSpc>
                <a:spcPts val="4500"/>
              </a:lnSpc>
              <a:buFont typeface="Wingdings" panose="05000000000000000000" pitchFamily="2" charset="2"/>
              <a:buChar char="Ø"/>
              <a:defRPr/>
            </a:pPr>
            <a:r>
              <a:rPr lang="en-US" altLang="zh-TW" sz="2500" b="1" dirty="0">
                <a:solidFill>
                  <a:srgbClr val="000000"/>
                </a:solidFill>
                <a:latin typeface="標楷體" panose="03000509000000000000" pitchFamily="65" charset="-120"/>
                <a:ea typeface="標楷體" panose="03000509000000000000" pitchFamily="65" charset="-120"/>
              </a:rPr>
              <a:t>9/16</a:t>
            </a:r>
            <a:r>
              <a:rPr lang="zh-TW" altLang="en-US" sz="2500" b="1" dirty="0">
                <a:solidFill>
                  <a:srgbClr val="000000"/>
                </a:solidFill>
                <a:latin typeface="標楷體" panose="03000509000000000000" pitchFamily="65" charset="-120"/>
                <a:ea typeface="標楷體" panose="03000509000000000000" pitchFamily="65" charset="-120"/>
              </a:rPr>
              <a:t>（ㄧ）社團陸續開課  </a:t>
            </a:r>
            <a:endParaRPr lang="en-US" altLang="zh-TW" sz="2500" b="1" dirty="0">
              <a:solidFill>
                <a:srgbClr val="000000"/>
              </a:solidFill>
              <a:latin typeface="標楷體" panose="03000509000000000000" pitchFamily="65" charset="-120"/>
              <a:ea typeface="標楷體" panose="03000509000000000000" pitchFamily="65" charset="-120"/>
            </a:endParaRPr>
          </a:p>
          <a:p>
            <a:pPr marL="342900" lvl="0" indent="-342900">
              <a:lnSpc>
                <a:spcPts val="4500"/>
              </a:lnSpc>
              <a:buFont typeface="Wingdings" panose="05000000000000000000" pitchFamily="2" charset="2"/>
              <a:buChar char="Ø"/>
              <a:defRPr/>
            </a:pPr>
            <a:r>
              <a:rPr lang="zh-TW" altLang="en-US" sz="2500" b="1" dirty="0">
                <a:solidFill>
                  <a:srgbClr val="000000"/>
                </a:solidFill>
                <a:latin typeface="標楷體" panose="03000509000000000000" pitchFamily="65" charset="-120"/>
                <a:ea typeface="標楷體" panose="03000509000000000000" pitchFamily="65" charset="-120"/>
              </a:rPr>
              <a:t>學生持繳費單至便利商店繳費  </a:t>
            </a:r>
            <a:endParaRPr lang="en-US" altLang="zh-TW" sz="2500" b="1" dirty="0">
              <a:solidFill>
                <a:srgbClr val="000000"/>
              </a:solidFill>
              <a:latin typeface="標楷體" panose="03000509000000000000" pitchFamily="65" charset="-120"/>
              <a:ea typeface="標楷體" panose="03000509000000000000" pitchFamily="65" charset="-120"/>
            </a:endParaRPr>
          </a:p>
          <a:p>
            <a:pPr marL="342900" lvl="0" indent="-342900">
              <a:lnSpc>
                <a:spcPts val="4500"/>
              </a:lnSpc>
              <a:buFont typeface="Wingdings" panose="05000000000000000000" pitchFamily="2" charset="2"/>
              <a:buChar char="Ø"/>
              <a:defRPr/>
            </a:pPr>
            <a:r>
              <a:rPr lang="zh-TW" altLang="en-US" sz="2500" b="1" dirty="0">
                <a:solidFill>
                  <a:srgbClr val="000000"/>
                </a:solidFill>
                <a:latin typeface="標楷體" panose="03000509000000000000" pitchFamily="65" charset="-120"/>
                <a:ea typeface="標楷體" panose="03000509000000000000" pitchFamily="65" charset="-120"/>
              </a:rPr>
              <a:t>將繳費回執聯交給各社團老師</a:t>
            </a:r>
          </a:p>
        </p:txBody>
      </p:sp>
    </p:spTree>
    <p:extLst>
      <p:ext uri="{BB962C8B-B14F-4D97-AF65-F5344CB8AC3E}">
        <p14:creationId xmlns:p14="http://schemas.microsoft.com/office/powerpoint/2010/main" val="245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521ABD9-0752-4E82-BF9F-900A98F989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圖片 4">
            <a:extLst>
              <a:ext uri="{FF2B5EF4-FFF2-40B4-BE49-F238E27FC236}">
                <a16:creationId xmlns:a16="http://schemas.microsoft.com/office/drawing/2014/main" id="{5D37DCF8-4393-446A-95E5-3455FB9E3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字方塊 5">
            <a:extLst>
              <a:ext uri="{FF2B5EF4-FFF2-40B4-BE49-F238E27FC236}">
                <a16:creationId xmlns:a16="http://schemas.microsoft.com/office/drawing/2014/main" id="{C4BC8693-98BB-45C7-99F1-D4C330A974D1}"/>
              </a:ext>
            </a:extLst>
          </p:cNvPr>
          <p:cNvSpPr txBox="1"/>
          <p:nvPr/>
        </p:nvSpPr>
        <p:spPr>
          <a:xfrm>
            <a:off x="5930282" y="3313591"/>
            <a:ext cx="5299969" cy="830997"/>
          </a:xfrm>
          <a:prstGeom prst="rect">
            <a:avLst/>
          </a:prstGeom>
          <a:noFill/>
        </p:spPr>
        <p:txBody>
          <a:bodyPr wrap="square" rtlCol="0">
            <a:spAutoFit/>
          </a:bodyPr>
          <a:lstStyle/>
          <a:p>
            <a:r>
              <a:rPr lang="zh-TW" altLang="en-US" sz="4800" dirty="0">
                <a:solidFill>
                  <a:srgbClr val="FFFFCC"/>
                </a:solidFill>
                <a:latin typeface="王漢宗綜藝體繁" panose="02000500000000000000" pitchFamily="2" charset="-120"/>
                <a:ea typeface="王漢宗綜藝體繁" panose="02000500000000000000" pitchFamily="2" charset="-120"/>
              </a:rPr>
              <a:t>教務處宣導事項</a:t>
            </a:r>
          </a:p>
        </p:txBody>
      </p:sp>
    </p:spTree>
    <p:extLst>
      <p:ext uri="{BB962C8B-B14F-4D97-AF65-F5344CB8AC3E}">
        <p14:creationId xmlns:p14="http://schemas.microsoft.com/office/powerpoint/2010/main" val="2720920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287" y="-25339"/>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113</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學年大業國小親</a:t>
            </a:r>
            <a:r>
              <a:rPr kumimoji="0" lang="zh-TW" altLang="en-US" sz="12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師座談會</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25E05-8C57-4CA2-A6EA-1EBF2CB41307}" type="datetime2">
              <a:rPr kumimoji="0" lang="zh-TW" altLang="en-US" sz="1400" b="0" i="0" u="none" strike="noStrike" kern="1200" cap="none" spc="0" normalizeH="0" baseline="0" noProof="0">
                <a:ln>
                  <a:noFill/>
                </a:ln>
                <a:solidFill>
                  <a:prstClr val="black"/>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2024年9月11日</a:t>
            </a:fld>
            <a:endParaRPr kumimoji="0" lang="zh-TW" altLang="en-US" sz="14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altLang="zh-TW" sz="1400" b="0" i="0" u="none" strike="noStrike" kern="1200" cap="none" spc="0" normalizeH="0" baseline="0" noProof="0" smtClean="0">
                <a:ln>
                  <a:noFill/>
                </a:ln>
                <a:solidFill>
                  <a:srgbClr val="99CCFF">
                    <a:lumMod val="10000"/>
                  </a:srgbClr>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zh-TW" altLang="en-US" sz="1400" b="0" i="0" u="none" strike="noStrike" kern="1200" cap="none" spc="0" normalizeH="0" baseline="0" noProof="0" dirty="0">
              <a:ln>
                <a:noFill/>
              </a:ln>
              <a:solidFill>
                <a:srgbClr val="99CCFF">
                  <a:lumMod val="10000"/>
                </a:srgbClr>
              </a:solidFill>
              <a:effectLst/>
              <a:uLnTx/>
              <a:uFillTx/>
              <a:latin typeface="等线"/>
              <a:ea typeface="新細明體" panose="02020500000000000000" pitchFamily="18" charset="-120"/>
              <a:cs typeface="+mn-cs"/>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00" b="0" i="0" u="none" strike="noStrike" kern="1200" cap="none" spc="0" normalizeH="0" baseline="0" noProof="0" dirty="0">
                <a:ln>
                  <a:noFill/>
                </a:ln>
                <a:solidFill>
                  <a:srgbClr val="FFC000"/>
                </a:solidFill>
                <a:effectLst/>
                <a:uLnTx/>
                <a:uFillTx/>
                <a:latin typeface="華康儷粗圓" panose="020F0709000000000000" pitchFamily="49" charset="-120"/>
                <a:ea typeface="華康儷粗圓" panose="020F0709000000000000" pitchFamily="49" charset="-120"/>
                <a:cs typeface="+mn-cs"/>
              </a:rPr>
              <a:t>健康快樂 新大業   多元學習 創卓越</a:t>
            </a:r>
            <a:endParaRPr kumimoji="0" lang="zh-TW" altLang="en-US" sz="10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桃園市大業國民小</a:t>
            </a:r>
            <a:r>
              <a:rPr kumimoji="0" lang="zh-TW" altLang="en-US"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學</a:t>
            </a:r>
            <a:endParaRPr kumimoji="0" lang="zh-TW" altLang="en-US" sz="18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5" name="標題 4">
            <a:extLst>
              <a:ext uri="{FF2B5EF4-FFF2-40B4-BE49-F238E27FC236}">
                <a16:creationId xmlns:a16="http://schemas.microsoft.com/office/drawing/2014/main" id="{C8CC0D45-811A-484A-BEF5-3BFE9CC15267}"/>
              </a:ext>
            </a:extLst>
          </p:cNvPr>
          <p:cNvSpPr>
            <a:spLocks noGrp="1"/>
          </p:cNvSpPr>
          <p:nvPr>
            <p:ph type="title"/>
          </p:nvPr>
        </p:nvSpPr>
        <p:spPr>
          <a:xfrm>
            <a:off x="3944984" y="405467"/>
            <a:ext cx="7310327" cy="936060"/>
          </a:xfrm>
        </p:spPr>
        <p:txBody>
          <a:bodyPr/>
          <a:lstStyle/>
          <a:p>
            <a:r>
              <a:rPr lang="zh-TW" altLang="en-US" sz="4000" b="1" dirty="0">
                <a:solidFill>
                  <a:prstClr val="black"/>
                </a:solidFill>
                <a:latin typeface="標楷體" panose="03000509000000000000" pitchFamily="65" charset="-120"/>
                <a:ea typeface="標楷體" panose="03000509000000000000" pitchFamily="65" charset="-120"/>
                <a:cs typeface="Arial" panose="020B0604020202020204" pitchFamily="34" charset="0"/>
              </a:rPr>
              <a:t>防疫須知</a:t>
            </a:r>
            <a:endParaRPr lang="zh-TW" altLang="en-US" dirty="0">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7837DA3A-A3E5-4057-89BA-E916C4BD2612}"/>
              </a:ext>
            </a:extLst>
          </p:cNvPr>
          <p:cNvSpPr txBox="1"/>
          <p:nvPr/>
        </p:nvSpPr>
        <p:spPr>
          <a:xfrm>
            <a:off x="2756106" y="1555273"/>
            <a:ext cx="7684851" cy="5141407"/>
          </a:xfrm>
          <a:prstGeom prst="rect">
            <a:avLst/>
          </a:prstGeom>
          <a:noFill/>
        </p:spPr>
        <p:txBody>
          <a:bodyPr wrap="square" rtlCol="0">
            <a:spAutoFit/>
          </a:bodyPr>
          <a:lstStyle/>
          <a:p>
            <a:pPr marL="742950" lvl="0" indent="-742950">
              <a:lnSpc>
                <a:spcPct val="90000"/>
              </a:lnSpc>
              <a:spcBef>
                <a:spcPts val="1100"/>
              </a:spcBef>
              <a:buFont typeface="+mj-lt"/>
              <a:buAutoNum type="arabicPeriod"/>
            </a:pPr>
            <a:r>
              <a:rPr lang="zh-TW" altLang="en-US" sz="3300" b="1" dirty="0">
                <a:solidFill>
                  <a:srgbClr val="002060"/>
                </a:solidFill>
                <a:latin typeface="標楷體" panose="03000509000000000000" pitchFamily="65" charset="-120"/>
                <a:ea typeface="標楷體" panose="03000509000000000000" pitchFamily="65" charset="-120"/>
              </a:rPr>
              <a:t>幫孩子出門前量體溫，</a:t>
            </a:r>
            <a:r>
              <a:rPr lang="zh-TW" altLang="en-US" sz="3300" b="1" dirty="0">
                <a:solidFill>
                  <a:srgbClr val="FF0000"/>
                </a:solidFill>
                <a:latin typeface="標楷體" panose="03000509000000000000" pitchFamily="65" charset="-120"/>
                <a:ea typeface="標楷體" panose="03000509000000000000" pitchFamily="65" charset="-120"/>
              </a:rPr>
              <a:t>發燒不上學</a:t>
            </a:r>
            <a:r>
              <a:rPr lang="zh-TW" altLang="en-US" sz="3300" b="1" dirty="0">
                <a:solidFill>
                  <a:srgbClr val="002060"/>
                </a:solidFill>
                <a:latin typeface="標楷體" panose="03000509000000000000" pitchFamily="65" charset="-120"/>
                <a:ea typeface="標楷體" panose="03000509000000000000" pitchFamily="65" charset="-120"/>
              </a:rPr>
              <a:t>，就醫診斷結果請通知導師。</a:t>
            </a:r>
          </a:p>
          <a:p>
            <a:pPr marL="742950" lvl="0" indent="-742950">
              <a:lnSpc>
                <a:spcPct val="90000"/>
              </a:lnSpc>
              <a:spcBef>
                <a:spcPts val="1100"/>
              </a:spcBef>
              <a:buFont typeface="+mj-lt"/>
              <a:buAutoNum type="arabicPeriod"/>
            </a:pPr>
            <a:r>
              <a:rPr lang="zh-TW" altLang="en-US" sz="3300" b="1" dirty="0">
                <a:solidFill>
                  <a:srgbClr val="FF0000"/>
                </a:solidFill>
                <a:latin typeface="標楷體" panose="03000509000000000000" pitchFamily="65" charset="-120"/>
                <a:ea typeface="標楷體" panose="03000509000000000000" pitchFamily="65" charset="-120"/>
              </a:rPr>
              <a:t>退燒後滿</a:t>
            </a:r>
            <a:r>
              <a:rPr lang="en-US" altLang="zh-TW" sz="3300" b="1" dirty="0">
                <a:solidFill>
                  <a:srgbClr val="FF0000"/>
                </a:solidFill>
                <a:latin typeface="標楷體" panose="03000509000000000000" pitchFamily="65" charset="-120"/>
                <a:ea typeface="標楷體" panose="03000509000000000000" pitchFamily="65" charset="-120"/>
              </a:rPr>
              <a:t>24</a:t>
            </a:r>
            <a:r>
              <a:rPr lang="zh-TW" altLang="en-US" sz="3300" b="1" dirty="0">
                <a:solidFill>
                  <a:srgbClr val="FF0000"/>
                </a:solidFill>
                <a:latin typeface="標楷體" panose="03000509000000000000" pitchFamily="65" charset="-120"/>
                <a:ea typeface="標楷體" panose="03000509000000000000" pitchFamily="65" charset="-120"/>
              </a:rPr>
              <a:t>小時</a:t>
            </a:r>
            <a:r>
              <a:rPr lang="zh-TW" altLang="en-US" sz="3300" b="1" dirty="0">
                <a:solidFill>
                  <a:srgbClr val="002060"/>
                </a:solidFill>
                <a:latin typeface="標楷體" panose="03000509000000000000" pitchFamily="65" charset="-120"/>
                <a:ea typeface="標楷體" panose="03000509000000000000" pitchFamily="65" charset="-120"/>
              </a:rPr>
              <a:t>後再返校，若仍有呼吸道症狀需配戴口罩，並請幫孩子準備備用替換口罩。</a:t>
            </a:r>
          </a:p>
          <a:p>
            <a:pPr marL="742950" lvl="0" indent="-742950">
              <a:lnSpc>
                <a:spcPct val="90000"/>
              </a:lnSpc>
              <a:spcBef>
                <a:spcPts val="1100"/>
              </a:spcBef>
              <a:buFont typeface="+mj-lt"/>
              <a:buAutoNum type="arabicPeriod"/>
            </a:pPr>
            <a:r>
              <a:rPr lang="zh-TW" altLang="en-US" sz="3300" b="1" dirty="0">
                <a:solidFill>
                  <a:srgbClr val="17406D"/>
                </a:solidFill>
                <a:latin typeface="標楷體" panose="03000509000000000000" pitchFamily="65" charset="-120"/>
                <a:ea typeface="標楷體" panose="03000509000000000000" pitchFamily="65" charset="-120"/>
              </a:rPr>
              <a:t>配合各項傳染病規定天數在家休養</a:t>
            </a:r>
            <a:r>
              <a:rPr lang="en-US" altLang="zh-TW" sz="3300" b="1" dirty="0">
                <a:solidFill>
                  <a:srgbClr val="17406D"/>
                </a:solidFill>
                <a:latin typeface="標楷體" panose="03000509000000000000" pitchFamily="65" charset="-120"/>
                <a:ea typeface="標楷體" panose="03000509000000000000" pitchFamily="65" charset="-120"/>
              </a:rPr>
              <a:t>-</a:t>
            </a:r>
            <a:r>
              <a:rPr lang="zh-TW" altLang="zh-TW"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rPr>
              <a:t>流感或新型流感</a:t>
            </a:r>
            <a:r>
              <a:rPr lang="en-US" altLang="zh-TW"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rPr>
              <a:t>請在家隔離自主健康管理</a:t>
            </a:r>
            <a:r>
              <a:rPr lang="en-US" altLang="zh-TW"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rPr>
              <a:t>3-5</a:t>
            </a:r>
            <a:r>
              <a:rPr lang="zh-TW" altLang="zh-TW"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rPr>
              <a:t>天，腸病毒</a:t>
            </a:r>
            <a:r>
              <a:rPr lang="en-US" altLang="zh-TW"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rPr>
              <a:t>無論低中高年級患病者</a:t>
            </a:r>
            <a:r>
              <a:rPr lang="zh-TW" altLang="zh-TW"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rPr>
              <a:t>至少</a:t>
            </a:r>
            <a:r>
              <a:rPr lang="en-US" altLang="zh-TW"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rPr>
              <a:t>7</a:t>
            </a:r>
            <a:r>
              <a:rPr lang="zh-TW" altLang="zh-TW"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rPr>
              <a:t>天</a:t>
            </a:r>
            <a:r>
              <a:rPr lang="zh-TW" altLang="en-US"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rPr>
              <a:t>。</a:t>
            </a:r>
            <a:endParaRPr lang="en-US" altLang="zh-TW"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endParaRPr>
          </a:p>
          <a:p>
            <a:pPr marL="742950" lvl="0" indent="-742950">
              <a:lnSpc>
                <a:spcPct val="90000"/>
              </a:lnSpc>
              <a:spcBef>
                <a:spcPts val="1100"/>
              </a:spcBef>
              <a:buFont typeface="+mj-lt"/>
              <a:buAutoNum type="arabicPeriod"/>
            </a:pPr>
            <a:r>
              <a:rPr lang="zh-TW" altLang="en-US" sz="3300" b="1" dirty="0">
                <a:solidFill>
                  <a:srgbClr val="17406D"/>
                </a:solidFill>
                <a:latin typeface="標楷體" panose="03000509000000000000" pitchFamily="65" charset="-120"/>
                <a:ea typeface="標楷體" panose="03000509000000000000" pitchFamily="65" charset="-120"/>
              </a:rPr>
              <a:t>目前</a:t>
            </a:r>
            <a:r>
              <a:rPr lang="zh-TW" altLang="en-US" sz="3300" b="1" dirty="0">
                <a:solidFill>
                  <a:srgbClr val="FF0000"/>
                </a:solidFill>
                <a:latin typeface="標楷體" panose="03000509000000000000" pitchFamily="65" charset="-120"/>
                <a:ea typeface="標楷體" panose="03000509000000000000" pitchFamily="65" charset="-120"/>
              </a:rPr>
              <a:t>腸病毒</a:t>
            </a:r>
            <a:r>
              <a:rPr lang="zh-TW" altLang="en-US" sz="3300" b="1" dirty="0">
                <a:solidFill>
                  <a:srgbClr val="17406D"/>
                </a:solidFill>
                <a:latin typeface="標楷體" panose="03000509000000000000" pitchFamily="65" charset="-120"/>
                <a:ea typeface="標楷體" panose="03000509000000000000" pitchFamily="65" charset="-120"/>
              </a:rPr>
              <a:t>停課規定：</a:t>
            </a:r>
            <a:r>
              <a:rPr lang="zh-TW" altLang="en-US" sz="2400" b="1" dirty="0">
                <a:solidFill>
                  <a:srgbClr val="FF0000"/>
                </a:solidFill>
                <a:latin typeface="標楷體" panose="03000509000000000000" pitchFamily="65" charset="-120"/>
                <a:ea typeface="標楷體" panose="03000509000000000000" pitchFamily="65" charset="-120"/>
              </a:rPr>
              <a:t>低年級</a:t>
            </a:r>
            <a:r>
              <a:rPr lang="en-US" altLang="zh-TW" sz="2400" b="1" dirty="0">
                <a:solidFill>
                  <a:srgbClr val="17406D"/>
                </a:solidFill>
                <a:latin typeface="標楷體" panose="03000509000000000000" pitchFamily="65" charset="-120"/>
                <a:ea typeface="標楷體" panose="03000509000000000000" pitchFamily="65" charset="-120"/>
              </a:rPr>
              <a:t>(</a:t>
            </a:r>
            <a:r>
              <a:rPr lang="zh-TW" altLang="en-US" sz="2400" b="1" dirty="0">
                <a:solidFill>
                  <a:srgbClr val="17406D"/>
                </a:solidFill>
                <a:latin typeface="標楷體" panose="03000509000000000000" pitchFamily="65" charset="-120"/>
                <a:ea typeface="標楷體" panose="03000509000000000000" pitchFamily="65" charset="-120"/>
              </a:rPr>
              <a:t>含課照班</a:t>
            </a:r>
            <a:r>
              <a:rPr lang="en-US" altLang="zh-TW" sz="2400" b="1" dirty="0">
                <a:solidFill>
                  <a:srgbClr val="17406D"/>
                </a:solidFill>
                <a:latin typeface="標楷體" panose="03000509000000000000" pitchFamily="65" charset="-120"/>
                <a:ea typeface="標楷體" panose="03000509000000000000" pitchFamily="65" charset="-120"/>
              </a:rPr>
              <a:t>)</a:t>
            </a:r>
            <a:r>
              <a:rPr lang="en-US" altLang="zh-TW" sz="2200" b="1" dirty="0">
                <a:solidFill>
                  <a:srgbClr val="FF0000"/>
                </a:solidFill>
                <a:latin typeface="標楷體" panose="03000509000000000000" pitchFamily="65" charset="-120"/>
                <a:ea typeface="標楷體" panose="03000509000000000000" pitchFamily="65" charset="-120"/>
              </a:rPr>
              <a:t>1</a:t>
            </a:r>
            <a:r>
              <a:rPr lang="zh-TW" altLang="en-US" sz="2200" b="1" dirty="0">
                <a:solidFill>
                  <a:srgbClr val="17406D"/>
                </a:solidFill>
                <a:latin typeface="標楷體" panose="03000509000000000000" pitchFamily="65" charset="-120"/>
                <a:ea typeface="標楷體" panose="03000509000000000000" pitchFamily="65" charset="-120"/>
              </a:rPr>
              <a:t>週內</a:t>
            </a:r>
            <a:r>
              <a:rPr lang="zh-TW" altLang="zh-TW" sz="2200" b="1" dirty="0">
                <a:solidFill>
                  <a:srgbClr val="17406D"/>
                </a:solidFill>
                <a:latin typeface="標楷體" panose="03000509000000000000" pitchFamily="65" charset="-120"/>
                <a:ea typeface="標楷體" panose="03000509000000000000" pitchFamily="65" charset="-120"/>
              </a:rPr>
              <a:t>同</a:t>
            </a:r>
            <a:r>
              <a:rPr lang="en-US" altLang="zh-TW" sz="2200" b="1" dirty="0">
                <a:solidFill>
                  <a:srgbClr val="FF0000"/>
                </a:solidFill>
                <a:latin typeface="標楷體" panose="03000509000000000000" pitchFamily="65" charset="-120"/>
                <a:ea typeface="標楷體" panose="03000509000000000000" pitchFamily="65" charset="-120"/>
              </a:rPr>
              <a:t>1</a:t>
            </a:r>
            <a:r>
              <a:rPr lang="zh-TW" altLang="zh-TW" sz="2200" b="1" dirty="0">
                <a:solidFill>
                  <a:srgbClr val="17406D"/>
                </a:solidFill>
                <a:latin typeface="標楷體" panose="03000509000000000000" pitchFamily="65" charset="-120"/>
                <a:ea typeface="標楷體" panose="03000509000000000000" pitchFamily="65" charset="-120"/>
              </a:rPr>
              <a:t>班若有</a:t>
            </a:r>
            <a:r>
              <a:rPr lang="en-US" altLang="zh-TW" sz="2200" b="1" dirty="0">
                <a:solidFill>
                  <a:srgbClr val="FF0000"/>
                </a:solidFill>
                <a:latin typeface="標楷體" panose="03000509000000000000" pitchFamily="65" charset="-120"/>
                <a:ea typeface="標楷體" panose="03000509000000000000" pitchFamily="65" charset="-120"/>
              </a:rPr>
              <a:t>2</a:t>
            </a:r>
            <a:r>
              <a:rPr lang="zh-TW" altLang="zh-TW" sz="2200" b="1" dirty="0">
                <a:solidFill>
                  <a:srgbClr val="17406D"/>
                </a:solidFill>
                <a:latin typeface="標楷體" panose="03000509000000000000" pitchFamily="65" charset="-120"/>
                <a:ea typeface="標楷體" panose="03000509000000000000" pitchFamily="65" charset="-120"/>
              </a:rPr>
              <a:t>名疑似或確診病例，該班必須全班停課</a:t>
            </a:r>
            <a:r>
              <a:rPr lang="en-US" altLang="zh-TW" sz="2200" b="1" dirty="0">
                <a:solidFill>
                  <a:srgbClr val="FF0000"/>
                </a:solidFill>
                <a:latin typeface="標楷體" panose="03000509000000000000" pitchFamily="65" charset="-120"/>
                <a:ea typeface="標楷體" panose="03000509000000000000" pitchFamily="65" charset="-120"/>
              </a:rPr>
              <a:t>7</a:t>
            </a:r>
            <a:r>
              <a:rPr lang="zh-TW" altLang="en-US" sz="2200" b="1" dirty="0">
                <a:solidFill>
                  <a:srgbClr val="17406D"/>
                </a:solidFill>
                <a:latin typeface="標楷體" panose="03000509000000000000" pitchFamily="65" charset="-120"/>
                <a:ea typeface="標楷體" panose="03000509000000000000" pitchFamily="65" charset="-120"/>
              </a:rPr>
              <a:t>天</a:t>
            </a:r>
            <a:r>
              <a:rPr lang="zh-TW" altLang="zh-TW" sz="2200" b="1" dirty="0">
                <a:solidFill>
                  <a:srgbClr val="17406D"/>
                </a:solidFill>
                <a:latin typeface="標楷體" panose="03000509000000000000" pitchFamily="65" charset="-120"/>
                <a:ea typeface="標楷體" panose="03000509000000000000" pitchFamily="65" charset="-120"/>
              </a:rPr>
              <a:t>。</a:t>
            </a:r>
            <a:endParaRPr lang="zh-TW" altLang="en-US" sz="2200" b="1" dirty="0">
              <a:solidFill>
                <a:srgbClr val="17406D"/>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06226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287" y="-25339"/>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113</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學年大業國小親</a:t>
            </a:r>
            <a:r>
              <a:rPr kumimoji="0" lang="zh-TW" altLang="en-US" sz="12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師座談會</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25E05-8C57-4CA2-A6EA-1EBF2CB41307}" type="datetime2">
              <a:rPr kumimoji="0" lang="zh-TW" altLang="en-US" sz="1400" b="0" i="0" u="none" strike="noStrike" kern="1200" cap="none" spc="0" normalizeH="0" baseline="0" noProof="0">
                <a:ln>
                  <a:noFill/>
                </a:ln>
                <a:solidFill>
                  <a:prstClr val="black"/>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2024年9月11日</a:t>
            </a:fld>
            <a:endParaRPr kumimoji="0" lang="zh-TW" altLang="en-US" sz="14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altLang="zh-TW" sz="1400" b="0" i="0" u="none" strike="noStrike" kern="1200" cap="none" spc="0" normalizeH="0" baseline="0" noProof="0" smtClean="0">
                <a:ln>
                  <a:noFill/>
                </a:ln>
                <a:solidFill>
                  <a:srgbClr val="99CCFF">
                    <a:lumMod val="10000"/>
                  </a:srgbClr>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zh-TW" altLang="en-US" sz="1400" b="0" i="0" u="none" strike="noStrike" kern="1200" cap="none" spc="0" normalizeH="0" baseline="0" noProof="0" dirty="0">
              <a:ln>
                <a:noFill/>
              </a:ln>
              <a:solidFill>
                <a:srgbClr val="99CCFF">
                  <a:lumMod val="10000"/>
                </a:srgbClr>
              </a:solidFill>
              <a:effectLst/>
              <a:uLnTx/>
              <a:uFillTx/>
              <a:latin typeface="等线"/>
              <a:ea typeface="新細明體" panose="02020500000000000000" pitchFamily="18" charset="-120"/>
              <a:cs typeface="+mn-cs"/>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00" b="0" i="0" u="none" strike="noStrike" kern="1200" cap="none" spc="0" normalizeH="0" baseline="0" noProof="0" dirty="0">
                <a:ln>
                  <a:noFill/>
                </a:ln>
                <a:solidFill>
                  <a:srgbClr val="FFC000"/>
                </a:solidFill>
                <a:effectLst/>
                <a:uLnTx/>
                <a:uFillTx/>
                <a:latin typeface="華康儷粗圓" panose="020F0709000000000000" pitchFamily="49" charset="-120"/>
                <a:ea typeface="華康儷粗圓" panose="020F0709000000000000" pitchFamily="49" charset="-120"/>
                <a:cs typeface="+mn-cs"/>
              </a:rPr>
              <a:t>健康快樂 新大業   多元學習 創卓越</a:t>
            </a:r>
            <a:endParaRPr kumimoji="0" lang="zh-TW" altLang="en-US" sz="10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桃園市大業國民小</a:t>
            </a:r>
            <a:r>
              <a:rPr kumimoji="0" lang="zh-TW" altLang="en-US"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學</a:t>
            </a:r>
            <a:endParaRPr kumimoji="0" lang="zh-TW" altLang="en-US" sz="18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5" name="標題 4">
            <a:extLst>
              <a:ext uri="{FF2B5EF4-FFF2-40B4-BE49-F238E27FC236}">
                <a16:creationId xmlns:a16="http://schemas.microsoft.com/office/drawing/2014/main" id="{C8CC0D45-811A-484A-BEF5-3BFE9CC15267}"/>
              </a:ext>
            </a:extLst>
          </p:cNvPr>
          <p:cNvSpPr>
            <a:spLocks noGrp="1"/>
          </p:cNvSpPr>
          <p:nvPr>
            <p:ph type="title"/>
          </p:nvPr>
        </p:nvSpPr>
        <p:spPr>
          <a:xfrm>
            <a:off x="3066244" y="405467"/>
            <a:ext cx="8189068" cy="936060"/>
          </a:xfrm>
        </p:spPr>
        <p:txBody>
          <a:bodyPr/>
          <a:lstStyle/>
          <a:p>
            <a:r>
              <a:rPr lang="zh-TW" altLang="en-US" sz="4000" b="1" dirty="0">
                <a:solidFill>
                  <a:prstClr val="black"/>
                </a:solidFill>
                <a:latin typeface="標楷體" panose="03000509000000000000" pitchFamily="65" charset="-120"/>
                <a:ea typeface="標楷體" panose="03000509000000000000" pitchFamily="65" charset="-120"/>
                <a:cs typeface="Arial" panose="020B0604020202020204" pitchFamily="34" charset="0"/>
              </a:rPr>
              <a:t>書包減重宣導</a:t>
            </a:r>
            <a:endParaRPr lang="zh-TW" altLang="en-US" dirty="0">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7837DA3A-A3E5-4057-89BA-E916C4BD2612}"/>
              </a:ext>
            </a:extLst>
          </p:cNvPr>
          <p:cNvSpPr txBox="1"/>
          <p:nvPr/>
        </p:nvSpPr>
        <p:spPr>
          <a:xfrm>
            <a:off x="2756106" y="1555273"/>
            <a:ext cx="7684851" cy="3996992"/>
          </a:xfrm>
          <a:prstGeom prst="rect">
            <a:avLst/>
          </a:prstGeom>
          <a:noFill/>
        </p:spPr>
        <p:txBody>
          <a:bodyPr wrap="square" rtlCol="0">
            <a:spAutoFit/>
          </a:bodyPr>
          <a:lstStyle/>
          <a:p>
            <a:pPr marL="742950" lvl="0" indent="-742950">
              <a:lnSpc>
                <a:spcPct val="90000"/>
              </a:lnSpc>
              <a:spcBef>
                <a:spcPts val="1100"/>
              </a:spcBef>
              <a:buFont typeface="+mj-lt"/>
              <a:buAutoNum type="arabicPeriod"/>
            </a:pPr>
            <a:r>
              <a:rPr lang="zh-TW" altLang="en-US" sz="3300" b="1" dirty="0">
                <a:solidFill>
                  <a:srgbClr val="002060"/>
                </a:solidFill>
                <a:latin typeface="標楷體" panose="03000509000000000000" pitchFamily="65" charset="-120"/>
                <a:ea typeface="標楷體" panose="03000509000000000000" pitchFamily="65" charset="-120"/>
              </a:rPr>
              <a:t>書包重量不超過體重</a:t>
            </a:r>
            <a:r>
              <a:rPr lang="en-US" altLang="zh-TW" sz="3300" b="1" dirty="0">
                <a:solidFill>
                  <a:srgbClr val="002060"/>
                </a:solidFill>
                <a:latin typeface="標楷體" panose="03000509000000000000" pitchFamily="65" charset="-120"/>
                <a:ea typeface="標楷體" panose="03000509000000000000" pitchFamily="65" charset="-120"/>
              </a:rPr>
              <a:t>8</a:t>
            </a:r>
            <a:r>
              <a:rPr lang="zh-TW" altLang="en-US" sz="3300" b="1" dirty="0">
                <a:solidFill>
                  <a:srgbClr val="002060"/>
                </a:solidFill>
                <a:latin typeface="標楷體" panose="03000509000000000000" pitchFamily="65" charset="-120"/>
                <a:ea typeface="標楷體" panose="03000509000000000000" pitchFamily="65" charset="-120"/>
              </a:rPr>
              <a:t>分之</a:t>
            </a:r>
            <a:r>
              <a:rPr lang="en-US" altLang="zh-TW" sz="3300" b="1" dirty="0">
                <a:solidFill>
                  <a:srgbClr val="002060"/>
                </a:solidFill>
                <a:latin typeface="標楷體" panose="03000509000000000000" pitchFamily="65" charset="-120"/>
                <a:ea typeface="標楷體" panose="03000509000000000000" pitchFamily="65" charset="-120"/>
              </a:rPr>
              <a:t>1</a:t>
            </a:r>
            <a:r>
              <a:rPr lang="zh-TW" altLang="en-US" sz="3300" b="1" dirty="0">
                <a:solidFill>
                  <a:srgbClr val="002060"/>
                </a:solidFill>
                <a:latin typeface="標楷體" panose="03000509000000000000" pitchFamily="65" charset="-120"/>
                <a:ea typeface="標楷體" panose="03000509000000000000" pitchFamily="65" charset="-120"/>
              </a:rPr>
              <a:t>。</a:t>
            </a:r>
          </a:p>
          <a:p>
            <a:pPr marL="742950" lvl="0" indent="-742950">
              <a:lnSpc>
                <a:spcPct val="90000"/>
              </a:lnSpc>
              <a:spcBef>
                <a:spcPts val="1100"/>
              </a:spcBef>
              <a:buFont typeface="+mj-lt"/>
              <a:buAutoNum type="arabicPeriod"/>
            </a:pPr>
            <a:r>
              <a:rPr lang="zh-TW" altLang="en-US" sz="3300" b="1" dirty="0">
                <a:solidFill>
                  <a:srgbClr val="FF0000"/>
                </a:solidFill>
                <a:latin typeface="標楷體" panose="03000509000000000000" pitchFamily="65" charset="-120"/>
                <a:ea typeface="標楷體" panose="03000509000000000000" pitchFamily="65" charset="-120"/>
              </a:rPr>
              <a:t>善用學校置物櫃</a:t>
            </a:r>
            <a:r>
              <a:rPr lang="zh-TW" altLang="en-US" sz="3300" b="1" dirty="0">
                <a:solidFill>
                  <a:srgbClr val="002060"/>
                </a:solidFill>
                <a:latin typeface="標楷體" panose="03000509000000000000" pitchFamily="65" charset="-120"/>
                <a:ea typeface="標楷體" panose="03000509000000000000" pitchFamily="65" charset="-120"/>
              </a:rPr>
              <a:t>。</a:t>
            </a:r>
          </a:p>
          <a:p>
            <a:pPr marL="742950" lvl="0" indent="-742950">
              <a:lnSpc>
                <a:spcPct val="90000"/>
              </a:lnSpc>
              <a:spcBef>
                <a:spcPts val="1100"/>
              </a:spcBef>
              <a:buFont typeface="+mj-lt"/>
              <a:buAutoNum type="arabicPeriod"/>
            </a:pPr>
            <a:r>
              <a:rPr lang="zh-TW" altLang="en-US" sz="3300" b="1" dirty="0">
                <a:solidFill>
                  <a:srgbClr val="17406D"/>
                </a:solidFill>
                <a:latin typeface="標楷體" panose="03000509000000000000" pitchFamily="65" charset="-120"/>
                <a:ea typeface="標楷體" panose="03000509000000000000" pitchFamily="65" charset="-120"/>
              </a:rPr>
              <a:t>每天整理書包</a:t>
            </a:r>
            <a:r>
              <a:rPr lang="zh-TW" altLang="en-US"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rPr>
              <a:t>。</a:t>
            </a:r>
            <a:endParaRPr lang="en-US" altLang="zh-TW"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endParaRPr>
          </a:p>
          <a:p>
            <a:pPr marL="742950" lvl="0" indent="-742950">
              <a:lnSpc>
                <a:spcPct val="90000"/>
              </a:lnSpc>
              <a:spcBef>
                <a:spcPts val="1100"/>
              </a:spcBef>
              <a:buFont typeface="+mj-lt"/>
              <a:buAutoNum type="arabicPeriod"/>
            </a:pPr>
            <a:r>
              <a:rPr lang="zh-TW" altLang="en-US" sz="3300" b="1" dirty="0">
                <a:solidFill>
                  <a:srgbClr val="FF0000"/>
                </a:solidFill>
                <a:latin typeface="標楷體" panose="03000509000000000000" pitchFamily="65" charset="-120"/>
                <a:ea typeface="標楷體" panose="03000509000000000000" pitchFamily="65" charset="-120"/>
              </a:rPr>
              <a:t>安親才藝袋提早放到安親班，不帶來學校</a:t>
            </a:r>
            <a:r>
              <a:rPr lang="zh-TW" altLang="zh-TW" sz="3300" b="1" dirty="0">
                <a:solidFill>
                  <a:srgbClr val="FF0000"/>
                </a:solidFill>
                <a:latin typeface="標楷體" panose="03000509000000000000" pitchFamily="65" charset="-120"/>
                <a:ea typeface="標楷體" panose="03000509000000000000" pitchFamily="65" charset="-120"/>
              </a:rPr>
              <a:t>。</a:t>
            </a:r>
            <a:endParaRPr lang="en-US" altLang="zh-TW" sz="3300" b="1" dirty="0">
              <a:solidFill>
                <a:srgbClr val="FF0000"/>
              </a:solidFill>
              <a:latin typeface="標楷體" panose="03000509000000000000" pitchFamily="65" charset="-120"/>
              <a:ea typeface="標楷體" panose="03000509000000000000" pitchFamily="65" charset="-120"/>
            </a:endParaRPr>
          </a:p>
          <a:p>
            <a:pPr marL="742950" lvl="0" indent="-742950">
              <a:lnSpc>
                <a:spcPct val="90000"/>
              </a:lnSpc>
              <a:spcBef>
                <a:spcPts val="1100"/>
              </a:spcBef>
              <a:buFont typeface="+mj-lt"/>
              <a:buAutoNum type="arabicPeriod"/>
            </a:pPr>
            <a:r>
              <a:rPr lang="zh-TW" altLang="en-US" sz="3300" b="1" dirty="0">
                <a:solidFill>
                  <a:srgbClr val="17406D"/>
                </a:solidFill>
                <a:latin typeface="標楷體" panose="03000509000000000000" pitchFamily="65" charset="-120"/>
                <a:ea typeface="標楷體" panose="03000509000000000000" pitchFamily="65" charset="-120"/>
              </a:rPr>
              <a:t>勿選用過重的書包材質。</a:t>
            </a:r>
            <a:endParaRPr lang="en-US" altLang="zh-TW" sz="3300" b="1" dirty="0">
              <a:solidFill>
                <a:srgbClr val="17406D"/>
              </a:solidFill>
              <a:latin typeface="標楷體" panose="03000509000000000000" pitchFamily="65" charset="-120"/>
              <a:ea typeface="標楷體" panose="03000509000000000000" pitchFamily="65" charset="-120"/>
            </a:endParaRPr>
          </a:p>
          <a:p>
            <a:pPr marL="742950" lvl="0" indent="-742950">
              <a:lnSpc>
                <a:spcPct val="90000"/>
              </a:lnSpc>
              <a:spcBef>
                <a:spcPts val="1100"/>
              </a:spcBef>
              <a:buFont typeface="+mj-lt"/>
              <a:buAutoNum type="arabicPeriod"/>
            </a:pPr>
            <a:r>
              <a:rPr lang="zh-TW" altLang="en-US" sz="3300" b="1" dirty="0">
                <a:solidFill>
                  <a:srgbClr val="FF0000"/>
                </a:solidFill>
                <a:latin typeface="標楷體" panose="03000509000000000000" pitchFamily="65" charset="-120"/>
                <a:ea typeface="標楷體" panose="03000509000000000000" pitchFamily="65" charset="-120"/>
              </a:rPr>
              <a:t>每學期書包抽測。</a:t>
            </a:r>
            <a:endParaRPr lang="en-US" altLang="zh-TW" sz="33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37231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287" y="-25339"/>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113</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學年大業國小親</a:t>
            </a:r>
            <a:r>
              <a:rPr kumimoji="0" lang="zh-TW" altLang="en-US" sz="12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師座談會</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25E05-8C57-4CA2-A6EA-1EBF2CB41307}" type="datetime2">
              <a:rPr kumimoji="0" lang="zh-TW" altLang="en-US" sz="1400" b="0" i="0" u="none" strike="noStrike" kern="1200" cap="none" spc="0" normalizeH="0" baseline="0" noProof="0">
                <a:ln>
                  <a:noFill/>
                </a:ln>
                <a:solidFill>
                  <a:prstClr val="black"/>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2024年9月11日</a:t>
            </a:fld>
            <a:endParaRPr kumimoji="0" lang="zh-TW" altLang="en-US" sz="14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altLang="zh-TW" sz="1400" b="0" i="0" u="none" strike="noStrike" kern="1200" cap="none" spc="0" normalizeH="0" baseline="0" noProof="0" smtClean="0">
                <a:ln>
                  <a:noFill/>
                </a:ln>
                <a:solidFill>
                  <a:srgbClr val="99CCFF">
                    <a:lumMod val="10000"/>
                  </a:srgbClr>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zh-TW" altLang="en-US" sz="1400" b="0" i="0" u="none" strike="noStrike" kern="1200" cap="none" spc="0" normalizeH="0" baseline="0" noProof="0" dirty="0">
              <a:ln>
                <a:noFill/>
              </a:ln>
              <a:solidFill>
                <a:srgbClr val="99CCFF">
                  <a:lumMod val="10000"/>
                </a:srgbClr>
              </a:solidFill>
              <a:effectLst/>
              <a:uLnTx/>
              <a:uFillTx/>
              <a:latin typeface="等线"/>
              <a:ea typeface="新細明體" panose="02020500000000000000" pitchFamily="18" charset="-120"/>
              <a:cs typeface="+mn-cs"/>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00" b="0" i="0" u="none" strike="noStrike" kern="1200" cap="none" spc="0" normalizeH="0" baseline="0" noProof="0" dirty="0">
                <a:ln>
                  <a:noFill/>
                </a:ln>
                <a:solidFill>
                  <a:srgbClr val="FFC000"/>
                </a:solidFill>
                <a:effectLst/>
                <a:uLnTx/>
                <a:uFillTx/>
                <a:latin typeface="華康儷粗圓" panose="020F0709000000000000" pitchFamily="49" charset="-120"/>
                <a:ea typeface="華康儷粗圓" panose="020F0709000000000000" pitchFamily="49" charset="-120"/>
                <a:cs typeface="+mn-cs"/>
              </a:rPr>
              <a:t>健康快樂 新大業   多元學習 創卓越</a:t>
            </a:r>
            <a:endParaRPr kumimoji="0" lang="zh-TW" altLang="en-US" sz="10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桃園市大業國民小</a:t>
            </a:r>
            <a:r>
              <a:rPr kumimoji="0" lang="zh-TW" altLang="en-US"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學</a:t>
            </a:r>
            <a:endParaRPr kumimoji="0" lang="zh-TW" altLang="en-US" sz="18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5" name="標題 4">
            <a:extLst>
              <a:ext uri="{FF2B5EF4-FFF2-40B4-BE49-F238E27FC236}">
                <a16:creationId xmlns:a16="http://schemas.microsoft.com/office/drawing/2014/main" id="{C8CC0D45-811A-484A-BEF5-3BFE9CC15267}"/>
              </a:ext>
            </a:extLst>
          </p:cNvPr>
          <p:cNvSpPr>
            <a:spLocks noGrp="1"/>
          </p:cNvSpPr>
          <p:nvPr>
            <p:ph type="title"/>
          </p:nvPr>
        </p:nvSpPr>
        <p:spPr>
          <a:xfrm>
            <a:off x="3066244" y="405467"/>
            <a:ext cx="8189068" cy="936060"/>
          </a:xfrm>
        </p:spPr>
        <p:txBody>
          <a:bodyPr/>
          <a:lstStyle/>
          <a:p>
            <a:r>
              <a:rPr lang="zh-TW" altLang="en-US" sz="4000" b="1" dirty="0">
                <a:solidFill>
                  <a:prstClr val="black"/>
                </a:solidFill>
                <a:latin typeface="標楷體" panose="03000509000000000000" pitchFamily="65" charset="-120"/>
                <a:ea typeface="標楷體" panose="03000509000000000000" pitchFamily="65" charset="-120"/>
                <a:cs typeface="Arial" panose="020B0604020202020204" pitchFamily="34" charset="0"/>
              </a:rPr>
              <a:t>健康促進宣導</a:t>
            </a:r>
            <a:endParaRPr lang="zh-TW" altLang="en-US" dirty="0">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7837DA3A-A3E5-4057-89BA-E916C4BD2612}"/>
              </a:ext>
            </a:extLst>
          </p:cNvPr>
          <p:cNvSpPr txBox="1"/>
          <p:nvPr/>
        </p:nvSpPr>
        <p:spPr>
          <a:xfrm>
            <a:off x="2756106" y="1555273"/>
            <a:ext cx="7684851" cy="3996992"/>
          </a:xfrm>
          <a:prstGeom prst="rect">
            <a:avLst/>
          </a:prstGeom>
          <a:noFill/>
        </p:spPr>
        <p:txBody>
          <a:bodyPr wrap="square" rtlCol="0">
            <a:spAutoFit/>
          </a:bodyPr>
          <a:lstStyle/>
          <a:p>
            <a:pPr marL="742950" lvl="0" indent="-742950">
              <a:lnSpc>
                <a:spcPct val="90000"/>
              </a:lnSpc>
              <a:spcBef>
                <a:spcPts val="1100"/>
              </a:spcBef>
              <a:buFont typeface="+mj-lt"/>
              <a:buAutoNum type="arabicPeriod"/>
            </a:pPr>
            <a:r>
              <a:rPr lang="zh-TW" altLang="en-US" sz="3300" b="1" dirty="0">
                <a:solidFill>
                  <a:srgbClr val="002060"/>
                </a:solidFill>
                <a:latin typeface="標楷體" panose="03000509000000000000" pitchFamily="65" charset="-120"/>
                <a:ea typeface="標楷體" panose="03000509000000000000" pitchFamily="65" charset="-120"/>
              </a:rPr>
              <a:t>書包重量不超過體重</a:t>
            </a:r>
            <a:r>
              <a:rPr lang="en-US" altLang="zh-TW" sz="3300" b="1" dirty="0">
                <a:solidFill>
                  <a:srgbClr val="002060"/>
                </a:solidFill>
                <a:latin typeface="標楷體" panose="03000509000000000000" pitchFamily="65" charset="-120"/>
                <a:ea typeface="標楷體" panose="03000509000000000000" pitchFamily="65" charset="-120"/>
              </a:rPr>
              <a:t>8</a:t>
            </a:r>
            <a:r>
              <a:rPr lang="zh-TW" altLang="en-US" sz="3300" b="1" dirty="0">
                <a:solidFill>
                  <a:srgbClr val="002060"/>
                </a:solidFill>
                <a:latin typeface="標楷體" panose="03000509000000000000" pitchFamily="65" charset="-120"/>
                <a:ea typeface="標楷體" panose="03000509000000000000" pitchFamily="65" charset="-120"/>
              </a:rPr>
              <a:t>分之</a:t>
            </a:r>
            <a:r>
              <a:rPr lang="en-US" altLang="zh-TW" sz="3300" b="1" dirty="0">
                <a:solidFill>
                  <a:srgbClr val="002060"/>
                </a:solidFill>
                <a:latin typeface="標楷體" panose="03000509000000000000" pitchFamily="65" charset="-120"/>
                <a:ea typeface="標楷體" panose="03000509000000000000" pitchFamily="65" charset="-120"/>
              </a:rPr>
              <a:t>1</a:t>
            </a:r>
            <a:r>
              <a:rPr lang="zh-TW" altLang="en-US" sz="3300" b="1" dirty="0">
                <a:solidFill>
                  <a:srgbClr val="002060"/>
                </a:solidFill>
                <a:latin typeface="標楷體" panose="03000509000000000000" pitchFamily="65" charset="-120"/>
                <a:ea typeface="標楷體" panose="03000509000000000000" pitchFamily="65" charset="-120"/>
              </a:rPr>
              <a:t>。</a:t>
            </a:r>
          </a:p>
          <a:p>
            <a:pPr marL="742950" lvl="0" indent="-742950">
              <a:lnSpc>
                <a:spcPct val="90000"/>
              </a:lnSpc>
              <a:spcBef>
                <a:spcPts val="1100"/>
              </a:spcBef>
              <a:buFont typeface="+mj-lt"/>
              <a:buAutoNum type="arabicPeriod"/>
            </a:pPr>
            <a:r>
              <a:rPr lang="zh-TW" altLang="en-US" sz="3300" b="1" dirty="0">
                <a:solidFill>
                  <a:srgbClr val="FF0000"/>
                </a:solidFill>
                <a:latin typeface="標楷體" panose="03000509000000000000" pitchFamily="65" charset="-120"/>
                <a:ea typeface="標楷體" panose="03000509000000000000" pitchFamily="65" charset="-120"/>
              </a:rPr>
              <a:t>善用學校置物櫃</a:t>
            </a:r>
            <a:r>
              <a:rPr lang="zh-TW" altLang="en-US" sz="3300" b="1" dirty="0">
                <a:solidFill>
                  <a:srgbClr val="002060"/>
                </a:solidFill>
                <a:latin typeface="標楷體" panose="03000509000000000000" pitchFamily="65" charset="-120"/>
                <a:ea typeface="標楷體" panose="03000509000000000000" pitchFamily="65" charset="-120"/>
              </a:rPr>
              <a:t>。</a:t>
            </a:r>
          </a:p>
          <a:p>
            <a:pPr marL="742950" lvl="0" indent="-742950">
              <a:lnSpc>
                <a:spcPct val="90000"/>
              </a:lnSpc>
              <a:spcBef>
                <a:spcPts val="1100"/>
              </a:spcBef>
              <a:buFont typeface="+mj-lt"/>
              <a:buAutoNum type="arabicPeriod"/>
            </a:pPr>
            <a:r>
              <a:rPr lang="zh-TW" altLang="en-US" sz="3300" b="1" dirty="0">
                <a:solidFill>
                  <a:srgbClr val="17406D"/>
                </a:solidFill>
                <a:latin typeface="標楷體" panose="03000509000000000000" pitchFamily="65" charset="-120"/>
                <a:ea typeface="標楷體" panose="03000509000000000000" pitchFamily="65" charset="-120"/>
              </a:rPr>
              <a:t>每天整理書包</a:t>
            </a:r>
            <a:r>
              <a:rPr lang="zh-TW" altLang="en-US"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rPr>
              <a:t>。</a:t>
            </a:r>
            <a:endParaRPr lang="en-US" altLang="zh-TW" sz="2400" b="1" kern="100" dirty="0">
              <a:solidFill>
                <a:srgbClr val="17406D"/>
              </a:solidFill>
              <a:latin typeface="標楷體" panose="03000509000000000000" pitchFamily="65" charset="-120"/>
              <a:ea typeface="標楷體" panose="03000509000000000000" pitchFamily="65" charset="-120"/>
              <a:cs typeface="Times New Roman" panose="02020603050405020304" pitchFamily="18" charset="0"/>
            </a:endParaRPr>
          </a:p>
          <a:p>
            <a:pPr marL="742950" lvl="0" indent="-742950">
              <a:lnSpc>
                <a:spcPct val="90000"/>
              </a:lnSpc>
              <a:spcBef>
                <a:spcPts val="1100"/>
              </a:spcBef>
              <a:buFont typeface="+mj-lt"/>
              <a:buAutoNum type="arabicPeriod"/>
            </a:pPr>
            <a:r>
              <a:rPr lang="zh-TW" altLang="en-US" sz="3300" b="1" dirty="0">
                <a:solidFill>
                  <a:srgbClr val="FF0000"/>
                </a:solidFill>
                <a:latin typeface="標楷體" panose="03000509000000000000" pitchFamily="65" charset="-120"/>
                <a:ea typeface="標楷體" panose="03000509000000000000" pitchFamily="65" charset="-120"/>
              </a:rPr>
              <a:t>安親才藝袋提早放到安親班，不帶來學校</a:t>
            </a:r>
            <a:r>
              <a:rPr lang="zh-TW" altLang="zh-TW" sz="3300" b="1" dirty="0">
                <a:solidFill>
                  <a:srgbClr val="FF0000"/>
                </a:solidFill>
                <a:latin typeface="標楷體" panose="03000509000000000000" pitchFamily="65" charset="-120"/>
                <a:ea typeface="標楷體" panose="03000509000000000000" pitchFamily="65" charset="-120"/>
              </a:rPr>
              <a:t>。</a:t>
            </a:r>
            <a:endParaRPr lang="en-US" altLang="zh-TW" sz="3300" b="1" dirty="0">
              <a:solidFill>
                <a:srgbClr val="FF0000"/>
              </a:solidFill>
              <a:latin typeface="標楷體" panose="03000509000000000000" pitchFamily="65" charset="-120"/>
              <a:ea typeface="標楷體" panose="03000509000000000000" pitchFamily="65" charset="-120"/>
            </a:endParaRPr>
          </a:p>
          <a:p>
            <a:pPr marL="742950" lvl="0" indent="-742950">
              <a:lnSpc>
                <a:spcPct val="90000"/>
              </a:lnSpc>
              <a:spcBef>
                <a:spcPts val="1100"/>
              </a:spcBef>
              <a:buFont typeface="+mj-lt"/>
              <a:buAutoNum type="arabicPeriod"/>
            </a:pPr>
            <a:r>
              <a:rPr lang="zh-TW" altLang="en-US" sz="3300" b="1" dirty="0">
                <a:solidFill>
                  <a:srgbClr val="17406D"/>
                </a:solidFill>
                <a:latin typeface="標楷體" panose="03000509000000000000" pitchFamily="65" charset="-120"/>
                <a:ea typeface="標楷體" panose="03000509000000000000" pitchFamily="65" charset="-120"/>
              </a:rPr>
              <a:t>勿選用過重的書包材質。</a:t>
            </a:r>
            <a:endParaRPr lang="en-US" altLang="zh-TW" sz="3300" b="1" dirty="0">
              <a:solidFill>
                <a:srgbClr val="17406D"/>
              </a:solidFill>
              <a:latin typeface="標楷體" panose="03000509000000000000" pitchFamily="65" charset="-120"/>
              <a:ea typeface="標楷體" panose="03000509000000000000" pitchFamily="65" charset="-120"/>
            </a:endParaRPr>
          </a:p>
          <a:p>
            <a:pPr marL="742950" lvl="0" indent="-742950">
              <a:lnSpc>
                <a:spcPct val="90000"/>
              </a:lnSpc>
              <a:spcBef>
                <a:spcPts val="1100"/>
              </a:spcBef>
              <a:buFont typeface="+mj-lt"/>
              <a:buAutoNum type="arabicPeriod"/>
            </a:pPr>
            <a:r>
              <a:rPr lang="zh-TW" altLang="en-US" sz="3300" b="1" dirty="0">
                <a:solidFill>
                  <a:srgbClr val="FF0000"/>
                </a:solidFill>
                <a:latin typeface="標楷體" panose="03000509000000000000" pitchFamily="65" charset="-120"/>
                <a:ea typeface="標楷體" panose="03000509000000000000" pitchFamily="65" charset="-120"/>
              </a:rPr>
              <a:t>每學期書包抽測。</a:t>
            </a:r>
            <a:endParaRPr lang="en-US" altLang="zh-TW" sz="33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27953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287" y="-25339"/>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113</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學年大業國小親</a:t>
            </a:r>
            <a:r>
              <a:rPr kumimoji="0" lang="zh-TW" altLang="en-US" sz="12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師座談會</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25E05-8C57-4CA2-A6EA-1EBF2CB41307}" type="datetime2">
              <a:rPr kumimoji="0" lang="zh-TW" altLang="en-US" sz="1400" b="0" i="0" u="none" strike="noStrike" kern="1200" cap="none" spc="0" normalizeH="0" baseline="0" noProof="0">
                <a:ln>
                  <a:noFill/>
                </a:ln>
                <a:solidFill>
                  <a:prstClr val="black"/>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2024年9月11日</a:t>
            </a:fld>
            <a:endParaRPr kumimoji="0" lang="zh-TW" altLang="en-US" sz="14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altLang="zh-TW" sz="1400" b="0" i="0" u="none" strike="noStrike" kern="1200" cap="none" spc="0" normalizeH="0" baseline="0" noProof="0" smtClean="0">
                <a:ln>
                  <a:noFill/>
                </a:ln>
                <a:solidFill>
                  <a:srgbClr val="99CCFF">
                    <a:lumMod val="10000"/>
                  </a:srgbClr>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zh-TW" altLang="en-US" sz="1400" b="0" i="0" u="none" strike="noStrike" kern="1200" cap="none" spc="0" normalizeH="0" baseline="0" noProof="0" dirty="0">
              <a:ln>
                <a:noFill/>
              </a:ln>
              <a:solidFill>
                <a:srgbClr val="99CCFF">
                  <a:lumMod val="10000"/>
                </a:srgbClr>
              </a:solidFill>
              <a:effectLst/>
              <a:uLnTx/>
              <a:uFillTx/>
              <a:latin typeface="等线"/>
              <a:ea typeface="新細明體" panose="02020500000000000000" pitchFamily="18" charset="-120"/>
              <a:cs typeface="+mn-cs"/>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00" b="0" i="0" u="none" strike="noStrike" kern="1200" cap="none" spc="0" normalizeH="0" baseline="0" noProof="0" dirty="0">
                <a:ln>
                  <a:noFill/>
                </a:ln>
                <a:solidFill>
                  <a:srgbClr val="FFC000"/>
                </a:solidFill>
                <a:effectLst/>
                <a:uLnTx/>
                <a:uFillTx/>
                <a:latin typeface="華康儷粗圓" panose="020F0709000000000000" pitchFamily="49" charset="-120"/>
                <a:ea typeface="華康儷粗圓" panose="020F0709000000000000" pitchFamily="49" charset="-120"/>
                <a:cs typeface="+mn-cs"/>
              </a:rPr>
              <a:t>健康快樂 新大業   多元學習 創卓越</a:t>
            </a:r>
            <a:endParaRPr kumimoji="0" lang="zh-TW" altLang="en-US" sz="10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桃園市大業國民小</a:t>
            </a:r>
            <a:r>
              <a:rPr kumimoji="0" lang="zh-TW" altLang="en-US"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學</a:t>
            </a:r>
            <a:endParaRPr kumimoji="0" lang="zh-TW" altLang="en-US" sz="18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5" name="標題 4">
            <a:extLst>
              <a:ext uri="{FF2B5EF4-FFF2-40B4-BE49-F238E27FC236}">
                <a16:creationId xmlns:a16="http://schemas.microsoft.com/office/drawing/2014/main" id="{C8CC0D45-811A-484A-BEF5-3BFE9CC15267}"/>
              </a:ext>
            </a:extLst>
          </p:cNvPr>
          <p:cNvSpPr>
            <a:spLocks noGrp="1"/>
          </p:cNvSpPr>
          <p:nvPr>
            <p:ph type="title"/>
          </p:nvPr>
        </p:nvSpPr>
        <p:spPr>
          <a:xfrm>
            <a:off x="3066244" y="405467"/>
            <a:ext cx="8189068" cy="936060"/>
          </a:xfrm>
        </p:spPr>
        <p:txBody>
          <a:bodyPr/>
          <a:lstStyle/>
          <a:p>
            <a:r>
              <a:rPr lang="zh-TW" altLang="en-US" sz="4000" b="1" dirty="0">
                <a:solidFill>
                  <a:prstClr val="black"/>
                </a:solidFill>
                <a:latin typeface="標楷體" panose="03000509000000000000" pitchFamily="65" charset="-120"/>
                <a:ea typeface="標楷體" panose="03000509000000000000" pitchFamily="65" charset="-120"/>
                <a:cs typeface="Arial" panose="020B0604020202020204" pitchFamily="34" charset="0"/>
              </a:rPr>
              <a:t>反毒宣導</a:t>
            </a:r>
            <a:r>
              <a:rPr lang="en-US" altLang="zh-TW" sz="4000" b="1" dirty="0">
                <a:solidFill>
                  <a:prstClr val="black"/>
                </a:solidFill>
                <a:latin typeface="標楷體" panose="03000509000000000000" pitchFamily="65" charset="-120"/>
                <a:ea typeface="標楷體" panose="03000509000000000000" pitchFamily="65" charset="-120"/>
                <a:cs typeface="Arial" panose="020B0604020202020204" pitchFamily="34" charset="0"/>
              </a:rPr>
              <a:t>~</a:t>
            </a:r>
            <a:r>
              <a:rPr lang="zh-TW" altLang="en-US" sz="4000" b="1" dirty="0">
                <a:solidFill>
                  <a:prstClr val="black"/>
                </a:solidFill>
                <a:latin typeface="標楷體" panose="03000509000000000000" pitchFamily="65" charset="-120"/>
                <a:ea typeface="標楷體" panose="03000509000000000000" pitchFamily="65" charset="-120"/>
                <a:cs typeface="Arial" panose="020B0604020202020204" pitchFamily="34" charset="0"/>
              </a:rPr>
              <a:t>認識新興毒品</a:t>
            </a:r>
            <a:endParaRPr lang="zh-TW" altLang="en-US" dirty="0">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7837DA3A-A3E5-4057-89BA-E916C4BD2612}"/>
              </a:ext>
            </a:extLst>
          </p:cNvPr>
          <p:cNvSpPr txBox="1"/>
          <p:nvPr/>
        </p:nvSpPr>
        <p:spPr>
          <a:xfrm>
            <a:off x="2756106" y="1555273"/>
            <a:ext cx="7684851" cy="4030847"/>
          </a:xfrm>
          <a:prstGeom prst="rect">
            <a:avLst/>
          </a:prstGeom>
          <a:noFill/>
        </p:spPr>
        <p:txBody>
          <a:bodyPr wrap="square" rtlCol="0">
            <a:spAutoFit/>
          </a:bodyPr>
          <a:lstStyle/>
          <a:p>
            <a:pPr marL="742950" lvl="0" indent="-742950">
              <a:lnSpc>
                <a:spcPct val="90000"/>
              </a:lnSpc>
              <a:spcBef>
                <a:spcPts val="1100"/>
              </a:spcBef>
              <a:buFont typeface="+mj-lt"/>
              <a:buAutoNum type="arabicPeriod"/>
            </a:pPr>
            <a:r>
              <a:rPr lang="zh-TW" altLang="en-US" sz="3300" b="1" dirty="0">
                <a:solidFill>
                  <a:srgbClr val="FF0000"/>
                </a:solidFill>
                <a:latin typeface="標楷體" panose="03000509000000000000" pitchFamily="65" charset="-120"/>
                <a:ea typeface="標楷體" panose="03000509000000000000" pitchFamily="65" charset="-120"/>
              </a:rPr>
              <a:t>新興毒品並不是指某個特定的毒品，而是近年來新起之濫用藥物的統稱。</a:t>
            </a:r>
          </a:p>
          <a:p>
            <a:pPr marL="742950" lvl="0" indent="-742950">
              <a:lnSpc>
                <a:spcPct val="90000"/>
              </a:lnSpc>
              <a:spcBef>
                <a:spcPts val="1100"/>
              </a:spcBef>
              <a:buFont typeface="+mj-lt"/>
              <a:buAutoNum type="arabicPeriod"/>
            </a:pPr>
            <a:r>
              <a:rPr lang="zh-TW" altLang="en-US" sz="3300" b="1" dirty="0">
                <a:solidFill>
                  <a:srgbClr val="002060"/>
                </a:solidFill>
                <a:latin typeface="標楷體" panose="03000509000000000000" pitchFamily="65" charset="-120"/>
                <a:ea typeface="標楷體" panose="03000509000000000000" pitchFamily="65" charset="-120"/>
              </a:rPr>
              <a:t>臺灣近年來常見：搖頭丸、搖腳丸、</a:t>
            </a:r>
            <a:r>
              <a:rPr lang="en-US" altLang="zh-TW" sz="3300" b="1" dirty="0">
                <a:solidFill>
                  <a:srgbClr val="002060"/>
                </a:solidFill>
                <a:latin typeface="標楷體" panose="03000509000000000000" pitchFamily="65" charset="-120"/>
                <a:ea typeface="標楷體" panose="03000509000000000000" pitchFamily="65" charset="-120"/>
              </a:rPr>
              <a:t>FM2</a:t>
            </a:r>
            <a:r>
              <a:rPr lang="zh-TW" altLang="en-US" sz="3300" b="1" dirty="0">
                <a:solidFill>
                  <a:srgbClr val="002060"/>
                </a:solidFill>
                <a:latin typeface="標楷體" panose="03000509000000000000" pitchFamily="65" charset="-120"/>
                <a:ea typeface="標楷體" panose="03000509000000000000" pitchFamily="65" charset="-120"/>
              </a:rPr>
              <a:t>、</a:t>
            </a:r>
            <a:r>
              <a:rPr lang="en-US" altLang="zh-TW" sz="3300" b="1" dirty="0">
                <a:solidFill>
                  <a:srgbClr val="002060"/>
                </a:solidFill>
                <a:latin typeface="標楷體" panose="03000509000000000000" pitchFamily="65" charset="-120"/>
                <a:ea typeface="標楷體" panose="03000509000000000000" pitchFamily="65" charset="-120"/>
              </a:rPr>
              <a:t>GHB</a:t>
            </a:r>
            <a:r>
              <a:rPr lang="zh-TW" altLang="en-US" sz="3300" b="1" dirty="0">
                <a:solidFill>
                  <a:srgbClr val="002060"/>
                </a:solidFill>
                <a:latin typeface="標楷體" panose="03000509000000000000" pitchFamily="65" charset="-120"/>
                <a:ea typeface="標楷體" panose="03000509000000000000" pitchFamily="65" charset="-120"/>
              </a:rPr>
              <a:t>、笑氣、</a:t>
            </a:r>
            <a:r>
              <a:rPr lang="en-US" altLang="zh-TW" sz="3300" b="1" dirty="0">
                <a:solidFill>
                  <a:srgbClr val="002060"/>
                </a:solidFill>
                <a:latin typeface="標楷體" panose="03000509000000000000" pitchFamily="65" charset="-120"/>
                <a:ea typeface="標楷體" panose="03000509000000000000" pitchFamily="65" charset="-120"/>
              </a:rPr>
              <a:t>K</a:t>
            </a:r>
            <a:r>
              <a:rPr lang="zh-TW" altLang="en-US" sz="3300" b="1" dirty="0">
                <a:solidFill>
                  <a:srgbClr val="002060"/>
                </a:solidFill>
                <a:latin typeface="標楷體" panose="03000509000000000000" pitchFamily="65" charset="-120"/>
                <a:ea typeface="標楷體" panose="03000509000000000000" pitchFamily="65" charset="-120"/>
              </a:rPr>
              <a:t>他命、喵喵、類大麻等毒品</a:t>
            </a:r>
            <a:r>
              <a:rPr lang="zh-TW" altLang="en-US" sz="2400" b="1" kern="1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a:t>
            </a:r>
            <a:endParaRPr lang="en-US" altLang="zh-TW" sz="2400" b="1" kern="1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marL="742950" lvl="0" indent="-742950">
              <a:lnSpc>
                <a:spcPct val="90000"/>
              </a:lnSpc>
              <a:spcBef>
                <a:spcPts val="1100"/>
              </a:spcBef>
              <a:buFont typeface="+mj-lt"/>
              <a:buAutoNum type="arabicPeriod"/>
            </a:pPr>
            <a:r>
              <a:rPr lang="zh-TW" altLang="en-US" sz="3300" b="1" dirty="0">
                <a:solidFill>
                  <a:srgbClr val="FF0000"/>
                </a:solidFill>
                <a:latin typeface="標楷體" panose="03000509000000000000" pitchFamily="65" charset="-120"/>
                <a:ea typeface="標楷體" panose="03000509000000000000" pitchFamily="65" charset="-120"/>
              </a:rPr>
              <a:t>容易出現的場所</a:t>
            </a:r>
            <a:r>
              <a:rPr lang="en-US" altLang="zh-TW" sz="3300" b="1" dirty="0">
                <a:solidFill>
                  <a:srgbClr val="FF0000"/>
                </a:solidFill>
                <a:latin typeface="標楷體" panose="03000509000000000000" pitchFamily="65" charset="-120"/>
                <a:ea typeface="標楷體" panose="03000509000000000000" pitchFamily="65" charset="-120"/>
              </a:rPr>
              <a:t>:</a:t>
            </a:r>
            <a:r>
              <a:rPr lang="zh-TW" altLang="en-US" sz="3300" b="1" dirty="0">
                <a:solidFill>
                  <a:srgbClr val="FF0000"/>
                </a:solidFill>
                <a:latin typeface="標楷體" panose="03000509000000000000" pitchFamily="65" charset="-120"/>
                <a:ea typeface="標楷體" panose="03000509000000000000" pitchFamily="65" charset="-120"/>
              </a:rPr>
              <a:t>酒吧、</a:t>
            </a:r>
            <a:r>
              <a:rPr lang="en-US" altLang="zh-TW" sz="3300" b="1" dirty="0">
                <a:solidFill>
                  <a:srgbClr val="FF0000"/>
                </a:solidFill>
                <a:latin typeface="標楷體" panose="03000509000000000000" pitchFamily="65" charset="-120"/>
                <a:ea typeface="標楷體" panose="03000509000000000000" pitchFamily="65" charset="-120"/>
              </a:rPr>
              <a:t>KTV</a:t>
            </a:r>
            <a:r>
              <a:rPr lang="zh-TW" altLang="en-US" sz="3300" b="1" dirty="0">
                <a:solidFill>
                  <a:srgbClr val="FF0000"/>
                </a:solidFill>
                <a:latin typeface="標楷體" panose="03000509000000000000" pitchFamily="65" charset="-120"/>
                <a:ea typeface="標楷體" panose="03000509000000000000" pitchFamily="65" charset="-120"/>
              </a:rPr>
              <a:t>、舞廳、網咖、私人聚會</a:t>
            </a:r>
            <a:r>
              <a:rPr lang="en-US" altLang="zh-TW" sz="3300" b="1" dirty="0">
                <a:solidFill>
                  <a:srgbClr val="FF0000"/>
                </a:solidFill>
                <a:latin typeface="標楷體" panose="03000509000000000000" pitchFamily="65" charset="-120"/>
                <a:ea typeface="標楷體" panose="03000509000000000000" pitchFamily="65" charset="-120"/>
              </a:rPr>
              <a:t>(Home Party)</a:t>
            </a:r>
            <a:r>
              <a:rPr lang="zh-TW" altLang="en-US" sz="3300" b="1" dirty="0">
                <a:solidFill>
                  <a:srgbClr val="FF0000"/>
                </a:solidFill>
                <a:latin typeface="標楷體" panose="03000509000000000000" pitchFamily="65" charset="-120"/>
                <a:ea typeface="標楷體" panose="03000509000000000000" pitchFamily="65" charset="-120"/>
              </a:rPr>
              <a:t>等地販售助興。</a:t>
            </a:r>
            <a:endParaRPr lang="en-US" altLang="zh-TW" sz="3300" b="1" dirty="0">
              <a:solidFill>
                <a:srgbClr val="17406D"/>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74319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287" y="-25339"/>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113</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學年大業國小親</a:t>
            </a:r>
            <a:r>
              <a:rPr kumimoji="0" lang="zh-TW" altLang="en-US" sz="12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師座談會</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25E05-8C57-4CA2-A6EA-1EBF2CB41307}" type="datetime2">
              <a:rPr kumimoji="0" lang="zh-TW" altLang="en-US" sz="1400" b="0" i="0" u="none" strike="noStrike" kern="1200" cap="none" spc="0" normalizeH="0" baseline="0" noProof="0">
                <a:ln>
                  <a:noFill/>
                </a:ln>
                <a:solidFill>
                  <a:prstClr val="black"/>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2024年9月11日</a:t>
            </a:fld>
            <a:endParaRPr kumimoji="0" lang="zh-TW" altLang="en-US" sz="14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altLang="zh-TW" sz="1400" b="0" i="0" u="none" strike="noStrike" kern="1200" cap="none" spc="0" normalizeH="0" baseline="0" noProof="0" smtClean="0">
                <a:ln>
                  <a:noFill/>
                </a:ln>
                <a:solidFill>
                  <a:srgbClr val="99CCFF">
                    <a:lumMod val="10000"/>
                  </a:srgbClr>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zh-TW" altLang="en-US" sz="1400" b="0" i="0" u="none" strike="noStrike" kern="1200" cap="none" spc="0" normalizeH="0" baseline="0" noProof="0" dirty="0">
              <a:ln>
                <a:noFill/>
              </a:ln>
              <a:solidFill>
                <a:srgbClr val="99CCFF">
                  <a:lumMod val="10000"/>
                </a:srgbClr>
              </a:solidFill>
              <a:effectLst/>
              <a:uLnTx/>
              <a:uFillTx/>
              <a:latin typeface="等线"/>
              <a:ea typeface="新細明體" panose="02020500000000000000" pitchFamily="18" charset="-120"/>
              <a:cs typeface="+mn-cs"/>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00" b="0" i="0" u="none" strike="noStrike" kern="1200" cap="none" spc="0" normalizeH="0" baseline="0" noProof="0" dirty="0">
                <a:ln>
                  <a:noFill/>
                </a:ln>
                <a:solidFill>
                  <a:srgbClr val="FFC000"/>
                </a:solidFill>
                <a:effectLst/>
                <a:uLnTx/>
                <a:uFillTx/>
                <a:latin typeface="華康儷粗圓" panose="020F0709000000000000" pitchFamily="49" charset="-120"/>
                <a:ea typeface="華康儷粗圓" panose="020F0709000000000000" pitchFamily="49" charset="-120"/>
                <a:cs typeface="+mn-cs"/>
              </a:rPr>
              <a:t>健康快樂 新大業   多元學習 創卓越</a:t>
            </a:r>
            <a:endParaRPr kumimoji="0" lang="zh-TW" altLang="en-US" sz="10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桃園市大業國民小</a:t>
            </a:r>
            <a:r>
              <a:rPr kumimoji="0" lang="zh-TW" altLang="en-US"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學</a:t>
            </a:r>
            <a:endParaRPr kumimoji="0" lang="zh-TW" altLang="en-US" sz="18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5" name="標題 4">
            <a:extLst>
              <a:ext uri="{FF2B5EF4-FFF2-40B4-BE49-F238E27FC236}">
                <a16:creationId xmlns:a16="http://schemas.microsoft.com/office/drawing/2014/main" id="{C8CC0D45-811A-484A-BEF5-3BFE9CC15267}"/>
              </a:ext>
            </a:extLst>
          </p:cNvPr>
          <p:cNvSpPr>
            <a:spLocks noGrp="1"/>
          </p:cNvSpPr>
          <p:nvPr>
            <p:ph type="title"/>
          </p:nvPr>
        </p:nvSpPr>
        <p:spPr>
          <a:xfrm>
            <a:off x="3066244" y="405467"/>
            <a:ext cx="8189068" cy="936060"/>
          </a:xfrm>
        </p:spPr>
        <p:txBody>
          <a:bodyPr/>
          <a:lstStyle/>
          <a:p>
            <a:r>
              <a:rPr lang="zh-TW" altLang="en-US" sz="4000" b="1" dirty="0">
                <a:solidFill>
                  <a:prstClr val="black"/>
                </a:solidFill>
                <a:latin typeface="標楷體" panose="03000509000000000000" pitchFamily="65" charset="-120"/>
                <a:ea typeface="標楷體" panose="03000509000000000000" pitchFamily="65" charset="-120"/>
                <a:cs typeface="Arial" panose="020B0604020202020204" pitchFamily="34" charset="0"/>
              </a:rPr>
              <a:t>反毒宣導</a:t>
            </a:r>
            <a:r>
              <a:rPr lang="en-US" altLang="zh-TW" sz="4000" b="1" dirty="0">
                <a:solidFill>
                  <a:prstClr val="black"/>
                </a:solidFill>
                <a:latin typeface="標楷體" panose="03000509000000000000" pitchFamily="65" charset="-120"/>
                <a:ea typeface="標楷體" panose="03000509000000000000" pitchFamily="65" charset="-120"/>
                <a:cs typeface="Arial" panose="020B0604020202020204" pitchFamily="34" charset="0"/>
              </a:rPr>
              <a:t>~</a:t>
            </a:r>
            <a:r>
              <a:rPr lang="zh-TW" altLang="en-US" sz="4000" b="1" dirty="0">
                <a:solidFill>
                  <a:prstClr val="black"/>
                </a:solidFill>
                <a:latin typeface="標楷體" panose="03000509000000000000" pitchFamily="65" charset="-120"/>
                <a:ea typeface="標楷體" panose="03000509000000000000" pitchFamily="65" charset="-120"/>
                <a:cs typeface="Arial" panose="020B0604020202020204" pitchFamily="34" charset="0"/>
              </a:rPr>
              <a:t>新興毒品與毒品偽裝</a:t>
            </a:r>
            <a:endParaRPr lang="zh-TW" altLang="en-US" dirty="0">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7837DA3A-A3E5-4057-89BA-E916C4BD2612}"/>
              </a:ext>
            </a:extLst>
          </p:cNvPr>
          <p:cNvSpPr txBox="1"/>
          <p:nvPr/>
        </p:nvSpPr>
        <p:spPr>
          <a:xfrm>
            <a:off x="2756106" y="1555273"/>
            <a:ext cx="7684851" cy="549381"/>
          </a:xfrm>
          <a:prstGeom prst="rect">
            <a:avLst/>
          </a:prstGeom>
          <a:noFill/>
        </p:spPr>
        <p:txBody>
          <a:bodyPr wrap="square" rtlCol="0">
            <a:spAutoFit/>
          </a:bodyPr>
          <a:lstStyle/>
          <a:p>
            <a:pPr lvl="0">
              <a:lnSpc>
                <a:spcPct val="90000"/>
              </a:lnSpc>
              <a:spcBef>
                <a:spcPts val="1100"/>
              </a:spcBef>
            </a:pPr>
            <a:endParaRPr lang="en-US" altLang="zh-TW" sz="3300" b="1" dirty="0">
              <a:solidFill>
                <a:srgbClr val="FF0000"/>
              </a:solidFill>
              <a:latin typeface="標楷體" panose="03000509000000000000" pitchFamily="65" charset="-120"/>
              <a:ea typeface="標楷體" panose="03000509000000000000" pitchFamily="65" charset="-120"/>
            </a:endParaRPr>
          </a:p>
        </p:txBody>
      </p:sp>
      <p:pic>
        <p:nvPicPr>
          <p:cNvPr id="10" name="圖片 9">
            <a:extLst>
              <a:ext uri="{FF2B5EF4-FFF2-40B4-BE49-F238E27FC236}">
                <a16:creationId xmlns:a16="http://schemas.microsoft.com/office/drawing/2014/main" id="{3612D50E-3D3E-4689-BE10-2DF00576DB43}"/>
              </a:ext>
            </a:extLst>
          </p:cNvPr>
          <p:cNvPicPr>
            <a:picLocks noChangeAspect="1"/>
          </p:cNvPicPr>
          <p:nvPr/>
        </p:nvPicPr>
        <p:blipFill>
          <a:blip r:embed="rId13"/>
          <a:stretch>
            <a:fillRect/>
          </a:stretch>
        </p:blipFill>
        <p:spPr>
          <a:xfrm>
            <a:off x="4021531" y="1474374"/>
            <a:ext cx="4978159" cy="4978159"/>
          </a:xfrm>
          <a:prstGeom prst="rect">
            <a:avLst/>
          </a:prstGeom>
        </p:spPr>
      </p:pic>
    </p:spTree>
    <p:extLst>
      <p:ext uri="{BB962C8B-B14F-4D97-AF65-F5344CB8AC3E}">
        <p14:creationId xmlns:p14="http://schemas.microsoft.com/office/powerpoint/2010/main" val="3321200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287" y="-25339"/>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113</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學年大業國小親</a:t>
            </a:r>
            <a:r>
              <a:rPr kumimoji="0" lang="zh-TW" altLang="en-US" sz="12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rPr>
              <a:t>師座談會</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D25E05-8C57-4CA2-A6EA-1EBF2CB41307}" type="datetime2">
              <a:rPr kumimoji="0" lang="zh-TW" altLang="en-US" sz="1400" b="0" i="0" u="none" strike="noStrike" kern="1200" cap="none" spc="0" normalizeH="0" baseline="0" noProof="0">
                <a:ln>
                  <a:noFill/>
                </a:ln>
                <a:solidFill>
                  <a:prstClr val="black"/>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2024年9月11日</a:t>
            </a:fld>
            <a:endParaRPr kumimoji="0" lang="zh-TW" altLang="en-US" sz="14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altLang="zh-TW" sz="1400" b="0" i="0" u="none" strike="noStrike" kern="1200" cap="none" spc="0" normalizeH="0" baseline="0" noProof="0" smtClean="0">
                <a:ln>
                  <a:noFill/>
                </a:ln>
                <a:solidFill>
                  <a:srgbClr val="99CCFF">
                    <a:lumMod val="10000"/>
                  </a:srgbClr>
                </a:solidFill>
                <a:effectLst/>
                <a:uLnTx/>
                <a:uFillTx/>
                <a:latin typeface="等线"/>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zh-TW" altLang="en-US" sz="1400" b="0" i="0" u="none" strike="noStrike" kern="1200" cap="none" spc="0" normalizeH="0" baseline="0" noProof="0" dirty="0">
              <a:ln>
                <a:noFill/>
              </a:ln>
              <a:solidFill>
                <a:srgbClr val="99CCFF">
                  <a:lumMod val="10000"/>
                </a:srgbClr>
              </a:solidFill>
              <a:effectLst/>
              <a:uLnTx/>
              <a:uFillTx/>
              <a:latin typeface="等线"/>
              <a:ea typeface="新細明體" panose="02020500000000000000" pitchFamily="18" charset="-120"/>
              <a:cs typeface="+mn-cs"/>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00" b="0" i="0" u="none" strike="noStrike" kern="1200" cap="none" spc="0" normalizeH="0" baseline="0" noProof="0" dirty="0">
                <a:ln>
                  <a:noFill/>
                </a:ln>
                <a:solidFill>
                  <a:srgbClr val="FFC000"/>
                </a:solidFill>
                <a:effectLst/>
                <a:uLnTx/>
                <a:uFillTx/>
                <a:latin typeface="華康儷粗圓" panose="020F0709000000000000" pitchFamily="49" charset="-120"/>
                <a:ea typeface="華康儷粗圓" panose="020F0709000000000000" pitchFamily="49" charset="-120"/>
                <a:cs typeface="+mn-cs"/>
              </a:rPr>
              <a:t>健康快樂 新大業   多元學習 創卓越</a:t>
            </a:r>
            <a:endParaRPr kumimoji="0" lang="zh-TW" altLang="en-US" sz="10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桃園市大業國民小</a:t>
            </a:r>
            <a:r>
              <a:rPr kumimoji="0" lang="zh-TW" altLang="en-US" sz="1800" b="0" i="0" u="none" strike="noStrike" kern="1200" cap="none" spc="0" normalizeH="0" baseline="0" noProof="0" dirty="0">
                <a:ln>
                  <a:noFill/>
                </a:ln>
                <a:solidFill>
                  <a:srgbClr val="0000FF"/>
                </a:solidFill>
                <a:effectLst/>
                <a:uLnTx/>
                <a:uFillTx/>
                <a:latin typeface="華康新特黑體" panose="020B0909000000000000" pitchFamily="49" charset="-120"/>
                <a:ea typeface="華康新特黑體" panose="020B0909000000000000" pitchFamily="49" charset="-120"/>
                <a:cs typeface="+mn-cs"/>
              </a:rPr>
              <a:t>學</a:t>
            </a:r>
            <a:endParaRPr kumimoji="0" lang="zh-TW" altLang="en-US" sz="1800" b="0" i="0" u="none" strike="noStrike" kern="1200" cap="none" spc="0" normalizeH="0" baseline="0" noProof="0" dirty="0">
              <a:ln>
                <a:noFill/>
              </a:ln>
              <a:solidFill>
                <a:prstClr val="black"/>
              </a:solidFill>
              <a:effectLst/>
              <a:uLnTx/>
              <a:uFillTx/>
              <a:latin typeface="等线"/>
              <a:ea typeface="新細明體" panose="02020500000000000000" pitchFamily="18" charset="-120"/>
              <a:cs typeface="+mn-cs"/>
            </a:endParaRPr>
          </a:p>
        </p:txBody>
      </p:sp>
      <p:sp>
        <p:nvSpPr>
          <p:cNvPr id="5" name="標題 4">
            <a:extLst>
              <a:ext uri="{FF2B5EF4-FFF2-40B4-BE49-F238E27FC236}">
                <a16:creationId xmlns:a16="http://schemas.microsoft.com/office/drawing/2014/main" id="{C8CC0D45-811A-484A-BEF5-3BFE9CC15267}"/>
              </a:ext>
            </a:extLst>
          </p:cNvPr>
          <p:cNvSpPr>
            <a:spLocks noGrp="1"/>
          </p:cNvSpPr>
          <p:nvPr>
            <p:ph type="title"/>
          </p:nvPr>
        </p:nvSpPr>
        <p:spPr>
          <a:xfrm>
            <a:off x="3066244" y="405467"/>
            <a:ext cx="8189068" cy="936060"/>
          </a:xfrm>
        </p:spPr>
        <p:txBody>
          <a:bodyPr>
            <a:normAutofit/>
          </a:bodyPr>
          <a:lstStyle/>
          <a:p>
            <a:r>
              <a:rPr lang="zh-TW" altLang="en-US" sz="4000" b="1" dirty="0">
                <a:solidFill>
                  <a:prstClr val="black"/>
                </a:solidFill>
                <a:latin typeface="標楷體" panose="03000509000000000000" pitchFamily="65" charset="-120"/>
                <a:ea typeface="標楷體" panose="03000509000000000000" pitchFamily="65" charset="-120"/>
                <a:cs typeface="Arial" panose="020B0604020202020204" pitchFamily="34" charset="0"/>
              </a:rPr>
              <a:t>反毒宣導</a:t>
            </a:r>
            <a:r>
              <a:rPr lang="en-US" altLang="zh-TW" sz="4000" b="1" dirty="0">
                <a:solidFill>
                  <a:prstClr val="black"/>
                </a:solidFill>
                <a:latin typeface="標楷體" panose="03000509000000000000" pitchFamily="65" charset="-120"/>
                <a:ea typeface="標楷體" panose="03000509000000000000" pitchFamily="65" charset="-120"/>
                <a:cs typeface="Arial" panose="020B0604020202020204" pitchFamily="34" charset="0"/>
              </a:rPr>
              <a:t>~</a:t>
            </a:r>
            <a:r>
              <a:rPr lang="zh-TW" altLang="en-US" sz="4000" b="1" dirty="0">
                <a:solidFill>
                  <a:prstClr val="black"/>
                </a:solidFill>
                <a:latin typeface="標楷體" panose="03000509000000000000" pitchFamily="65" charset="-120"/>
                <a:ea typeface="標楷體" panose="03000509000000000000" pitchFamily="65" charset="-120"/>
                <a:cs typeface="Arial" panose="020B0604020202020204" pitchFamily="34" charset="0"/>
              </a:rPr>
              <a:t>珍惜生命，拒絕毒品誘惑。</a:t>
            </a:r>
            <a:endParaRPr lang="zh-TW" altLang="en-US" dirty="0">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7837DA3A-A3E5-4057-89BA-E916C4BD2612}"/>
              </a:ext>
            </a:extLst>
          </p:cNvPr>
          <p:cNvSpPr txBox="1"/>
          <p:nvPr/>
        </p:nvSpPr>
        <p:spPr>
          <a:xfrm>
            <a:off x="2902936" y="2487628"/>
            <a:ext cx="7684851" cy="2800767"/>
          </a:xfrm>
          <a:prstGeom prst="rect">
            <a:avLst/>
          </a:prstGeom>
          <a:noFill/>
        </p:spPr>
        <p:txBody>
          <a:bodyPr wrap="square" rtlCol="0">
            <a:spAutoFit/>
          </a:bodyPr>
          <a:lstStyle/>
          <a:p>
            <a:pPr marL="742950" lvl="0" indent="-742950">
              <a:lnSpc>
                <a:spcPct val="90000"/>
              </a:lnSpc>
              <a:spcBef>
                <a:spcPts val="1100"/>
              </a:spcBef>
              <a:buFont typeface="+mj-lt"/>
              <a:buAutoNum type="arabicPeriod"/>
            </a:pPr>
            <a:r>
              <a:rPr lang="zh-TW" altLang="en-US" sz="3300" b="1" dirty="0">
                <a:solidFill>
                  <a:srgbClr val="002060"/>
                </a:solidFill>
                <a:latin typeface="標楷體" panose="03000509000000000000" pitchFamily="65" charset="-120"/>
                <a:ea typeface="標楷體" panose="03000509000000000000" pitchFamily="65" charset="-120"/>
              </a:rPr>
              <a:t>不隨意接受已開封的飲料。</a:t>
            </a:r>
          </a:p>
          <a:p>
            <a:pPr marL="742950" lvl="0" indent="-742950">
              <a:lnSpc>
                <a:spcPct val="90000"/>
              </a:lnSpc>
              <a:spcBef>
                <a:spcPts val="1100"/>
              </a:spcBef>
              <a:buFont typeface="+mj-lt"/>
              <a:buAutoNum type="arabicPeriod"/>
            </a:pPr>
            <a:r>
              <a:rPr lang="zh-TW" altLang="en-US" sz="3300" b="1" dirty="0">
                <a:solidFill>
                  <a:srgbClr val="FF0000"/>
                </a:solidFill>
                <a:latin typeface="標楷體" panose="03000509000000000000" pitchFamily="65" charset="-120"/>
                <a:ea typeface="標楷體" panose="03000509000000000000" pitchFamily="65" charset="-120"/>
              </a:rPr>
              <a:t>不隨意食用來路不明的食物</a:t>
            </a:r>
            <a:r>
              <a:rPr lang="zh-TW" altLang="en-US" sz="3300" b="1" dirty="0">
                <a:solidFill>
                  <a:srgbClr val="002060"/>
                </a:solidFill>
                <a:latin typeface="標楷體" panose="03000509000000000000" pitchFamily="65" charset="-120"/>
                <a:ea typeface="標楷體" panose="03000509000000000000" pitchFamily="65" charset="-120"/>
              </a:rPr>
              <a:t>。</a:t>
            </a:r>
          </a:p>
          <a:p>
            <a:pPr marL="742950" lvl="0" indent="-742950">
              <a:lnSpc>
                <a:spcPct val="90000"/>
              </a:lnSpc>
              <a:spcBef>
                <a:spcPts val="1100"/>
              </a:spcBef>
              <a:buFont typeface="+mj-lt"/>
              <a:buAutoNum type="arabicPeriod"/>
            </a:pPr>
            <a:r>
              <a:rPr lang="zh-TW" altLang="en-US" sz="3300" b="1" dirty="0">
                <a:solidFill>
                  <a:srgbClr val="002060"/>
                </a:solidFill>
                <a:latin typeface="標楷體" panose="03000509000000000000" pitchFamily="65" charset="-120"/>
                <a:ea typeface="標楷體" panose="03000509000000000000" pitchFamily="65" charset="-120"/>
              </a:rPr>
              <a:t>不常是標榜神奇效果的藥品</a:t>
            </a:r>
            <a:r>
              <a:rPr lang="zh-TW" altLang="en-US" sz="2400" b="1" kern="1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a:t>
            </a:r>
            <a:endParaRPr lang="en-US" altLang="zh-TW" sz="2400" b="1" kern="1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marL="742950" lvl="0" indent="-742950">
              <a:lnSpc>
                <a:spcPct val="90000"/>
              </a:lnSpc>
              <a:spcBef>
                <a:spcPts val="1100"/>
              </a:spcBef>
              <a:buFont typeface="+mj-lt"/>
              <a:buAutoNum type="arabicPeriod"/>
            </a:pPr>
            <a:r>
              <a:rPr lang="zh-TW" altLang="en-US" sz="3300" b="1" dirty="0">
                <a:solidFill>
                  <a:srgbClr val="FF0000"/>
                </a:solidFill>
                <a:latin typeface="標楷體" panose="03000509000000000000" pitchFamily="65" charset="-120"/>
                <a:ea typeface="標楷體" panose="03000509000000000000" pitchFamily="65" charset="-120"/>
              </a:rPr>
              <a:t>提高警覺，自己隨身飲料，應保持在視線範圍內</a:t>
            </a:r>
            <a:r>
              <a:rPr lang="zh-TW" altLang="zh-TW" sz="3300" b="1" dirty="0">
                <a:solidFill>
                  <a:srgbClr val="FF0000"/>
                </a:solidFill>
                <a:latin typeface="標楷體" panose="03000509000000000000" pitchFamily="65" charset="-120"/>
                <a:ea typeface="標楷體" panose="03000509000000000000" pitchFamily="65" charset="-120"/>
              </a:rPr>
              <a:t>。</a:t>
            </a:r>
            <a:endParaRPr lang="en-US" altLang="zh-TW" sz="33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24852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521ABD9-0752-4E82-BF9F-900A98F989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圖片 4">
            <a:extLst>
              <a:ext uri="{FF2B5EF4-FFF2-40B4-BE49-F238E27FC236}">
                <a16:creationId xmlns:a16="http://schemas.microsoft.com/office/drawing/2014/main" id="{5D37DCF8-4393-446A-95E5-3455FB9E3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字方塊 5">
            <a:extLst>
              <a:ext uri="{FF2B5EF4-FFF2-40B4-BE49-F238E27FC236}">
                <a16:creationId xmlns:a16="http://schemas.microsoft.com/office/drawing/2014/main" id="{C4BC8693-98BB-45C7-99F1-D4C330A974D1}"/>
              </a:ext>
            </a:extLst>
          </p:cNvPr>
          <p:cNvSpPr txBox="1"/>
          <p:nvPr/>
        </p:nvSpPr>
        <p:spPr>
          <a:xfrm>
            <a:off x="5930282" y="3313591"/>
            <a:ext cx="5299969" cy="830997"/>
          </a:xfrm>
          <a:prstGeom prst="rect">
            <a:avLst/>
          </a:prstGeom>
          <a:noFill/>
        </p:spPr>
        <p:txBody>
          <a:bodyPr wrap="square" rtlCol="0">
            <a:spAutoFit/>
          </a:bodyPr>
          <a:lstStyle/>
          <a:p>
            <a:r>
              <a:rPr lang="zh-TW" altLang="en-US" sz="4800" dirty="0">
                <a:solidFill>
                  <a:srgbClr val="FFFFCC"/>
                </a:solidFill>
                <a:latin typeface="王漢宗綜藝體繁" panose="02000500000000000000" pitchFamily="2" charset="-120"/>
                <a:ea typeface="王漢宗綜藝體繁" panose="02000500000000000000" pitchFamily="2" charset="-120"/>
              </a:rPr>
              <a:t>總務處宣導事項</a:t>
            </a:r>
          </a:p>
        </p:txBody>
      </p:sp>
    </p:spTree>
    <p:extLst>
      <p:ext uri="{BB962C8B-B14F-4D97-AF65-F5344CB8AC3E}">
        <p14:creationId xmlns:p14="http://schemas.microsoft.com/office/powerpoint/2010/main" val="4203776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45" y="14294"/>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27</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桃園市大業國民小</a:t>
            </a:r>
            <a:r>
              <a:rPr lang="zh-TW" altLang="en-US" dirty="0">
                <a:solidFill>
                  <a:srgbClr val="0000FF"/>
                </a:solidFill>
                <a:latin typeface="華康新特黑體" panose="020B0909000000000000" pitchFamily="49" charset="-120"/>
                <a:ea typeface="華康新特黑體" panose="020B0909000000000000" pitchFamily="49" charset="-120"/>
              </a:rPr>
              <a:t>學</a:t>
            </a:r>
            <a:endParaRPr lang="zh-TW" altLang="en-US" dirty="0"/>
          </a:p>
        </p:txBody>
      </p:sp>
      <p:graphicFrame>
        <p:nvGraphicFramePr>
          <p:cNvPr id="5" name="資料庫圖表 4">
            <a:extLst>
              <a:ext uri="{FF2B5EF4-FFF2-40B4-BE49-F238E27FC236}">
                <a16:creationId xmlns:a16="http://schemas.microsoft.com/office/drawing/2014/main" id="{0EF52343-A8DF-4AF3-B735-569FFD4A6617}"/>
              </a:ext>
            </a:extLst>
          </p:cNvPr>
          <p:cNvGraphicFramePr/>
          <p:nvPr/>
        </p:nvGraphicFramePr>
        <p:xfrm>
          <a:off x="3633843" y="390377"/>
          <a:ext cx="7264203" cy="454967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7" name="圖片 6">
            <a:extLst>
              <a:ext uri="{FF2B5EF4-FFF2-40B4-BE49-F238E27FC236}">
                <a16:creationId xmlns:a16="http://schemas.microsoft.com/office/drawing/2014/main" id="{DC73E182-E6EE-4C86-AB97-F9F3229E1A2C}"/>
              </a:ext>
            </a:extLst>
          </p:cNvPr>
          <p:cNvPicPr>
            <a:picLocks noChangeAspect="1"/>
          </p:cNvPicPr>
          <p:nvPr/>
        </p:nvPicPr>
        <p:blipFill>
          <a:blip r:embed="rId18"/>
          <a:stretch>
            <a:fillRect/>
          </a:stretch>
        </p:blipFill>
        <p:spPr>
          <a:xfrm>
            <a:off x="6885411" y="4940055"/>
            <a:ext cx="2859384" cy="16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圖片 10">
            <a:extLst>
              <a:ext uri="{FF2B5EF4-FFF2-40B4-BE49-F238E27FC236}">
                <a16:creationId xmlns:a16="http://schemas.microsoft.com/office/drawing/2014/main" id="{37523CF4-3F0A-423B-B0D6-170E97D73ABA}"/>
              </a:ext>
            </a:extLst>
          </p:cNvPr>
          <p:cNvPicPr>
            <a:picLocks noChangeAspect="1"/>
          </p:cNvPicPr>
          <p:nvPr/>
        </p:nvPicPr>
        <p:blipFill>
          <a:blip r:embed="rId19"/>
          <a:stretch>
            <a:fillRect/>
          </a:stretch>
        </p:blipFill>
        <p:spPr>
          <a:xfrm>
            <a:off x="3931706" y="4940055"/>
            <a:ext cx="2764701" cy="16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0373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521ABD9-0752-4E82-BF9F-900A98F989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圖片 4">
            <a:extLst>
              <a:ext uri="{FF2B5EF4-FFF2-40B4-BE49-F238E27FC236}">
                <a16:creationId xmlns:a16="http://schemas.microsoft.com/office/drawing/2014/main" id="{5D37DCF8-4393-446A-95E5-3455FB9E3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字方塊 5">
            <a:extLst>
              <a:ext uri="{FF2B5EF4-FFF2-40B4-BE49-F238E27FC236}">
                <a16:creationId xmlns:a16="http://schemas.microsoft.com/office/drawing/2014/main" id="{C4BC8693-98BB-45C7-99F1-D4C330A974D1}"/>
              </a:ext>
            </a:extLst>
          </p:cNvPr>
          <p:cNvSpPr txBox="1"/>
          <p:nvPr/>
        </p:nvSpPr>
        <p:spPr>
          <a:xfrm>
            <a:off x="5930282" y="3313591"/>
            <a:ext cx="5299969" cy="830997"/>
          </a:xfrm>
          <a:prstGeom prst="rect">
            <a:avLst/>
          </a:prstGeom>
          <a:noFill/>
        </p:spPr>
        <p:txBody>
          <a:bodyPr wrap="square" rtlCol="0">
            <a:spAutoFit/>
          </a:bodyPr>
          <a:lstStyle/>
          <a:p>
            <a:r>
              <a:rPr lang="zh-TW" altLang="en-US" sz="4800" dirty="0">
                <a:solidFill>
                  <a:srgbClr val="FFFFCC"/>
                </a:solidFill>
                <a:latin typeface="王漢宗綜藝體繁" panose="02000500000000000000" pitchFamily="2" charset="-120"/>
                <a:ea typeface="王漢宗綜藝體繁" panose="02000500000000000000" pitchFamily="2" charset="-120"/>
              </a:rPr>
              <a:t>輔導室宣導事項</a:t>
            </a:r>
          </a:p>
        </p:txBody>
      </p:sp>
    </p:spTree>
    <p:extLst>
      <p:ext uri="{BB962C8B-B14F-4D97-AF65-F5344CB8AC3E}">
        <p14:creationId xmlns:p14="http://schemas.microsoft.com/office/powerpoint/2010/main" val="2395841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00" y="14294"/>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6" y="6666608"/>
            <a:ext cx="12260145"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學年大業國小班級親師座談會</a:t>
            </a: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29</a:t>
            </a:fld>
            <a:endParaRPr lang="zh-TW" altLang="en-US" sz="1400" dirty="0">
              <a:solidFill>
                <a:schemeClr val="accent6">
                  <a:lumMod val="10000"/>
                </a:schemeClr>
              </a:solidFill>
            </a:endParaRPr>
          </a:p>
        </p:txBody>
      </p:sp>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桃園市大業國民小</a:t>
            </a:r>
            <a:r>
              <a:rPr lang="zh-TW" altLang="en-US" dirty="0">
                <a:solidFill>
                  <a:srgbClr val="0000FF"/>
                </a:solidFill>
                <a:latin typeface="華康新特黑體" panose="020B0909000000000000" pitchFamily="49" charset="-120"/>
                <a:ea typeface="華康新特黑體" panose="020B0909000000000000" pitchFamily="49" charset="-120"/>
              </a:rPr>
              <a:t>學</a:t>
            </a:r>
            <a:endParaRPr lang="zh-TW" altLang="en-US" dirty="0"/>
          </a:p>
        </p:txBody>
      </p:sp>
      <p:pic>
        <p:nvPicPr>
          <p:cNvPr id="6" name="圖片 5">
            <a:extLst>
              <a:ext uri="{FF2B5EF4-FFF2-40B4-BE49-F238E27FC236}">
                <a16:creationId xmlns:a16="http://schemas.microsoft.com/office/drawing/2014/main" id="{CF4CCD79-EB69-46B0-A77B-FDE66548AB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65180" y="8251"/>
            <a:ext cx="4703838" cy="6652314"/>
          </a:xfrm>
          <a:prstGeom prst="rect">
            <a:avLst/>
          </a:prstGeom>
        </p:spPr>
      </p:pic>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498" t="60114" r="42924" b="4711"/>
          <a:stretch/>
        </p:blipFill>
        <p:spPr>
          <a:xfrm>
            <a:off x="-27499" y="17725"/>
            <a:ext cx="3615980" cy="1956472"/>
          </a:xfrm>
          <a:prstGeom prst="rect">
            <a:avLst/>
          </a:prstGeom>
        </p:spPr>
      </p:pic>
      <p:pic>
        <p:nvPicPr>
          <p:cNvPr id="8" name="圖片 7">
            <a:extLst>
              <a:ext uri="{FF2B5EF4-FFF2-40B4-BE49-F238E27FC236}">
                <a16:creationId xmlns:a16="http://schemas.microsoft.com/office/drawing/2014/main" id="{0C39007F-3A0D-482A-8051-D475677671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15662" y="8250"/>
            <a:ext cx="4703837" cy="6652313"/>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496229" y="149436"/>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13"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4"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Tree>
    <p:extLst>
      <p:ext uri="{BB962C8B-B14F-4D97-AF65-F5344CB8AC3E}">
        <p14:creationId xmlns:p14="http://schemas.microsoft.com/office/powerpoint/2010/main" val="806380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45" y="14294"/>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extLst>
              <p:ext uri="{D42A27DB-BD31-4B8C-83A1-F6EECF244321}">
                <p14:modId xmlns:p14="http://schemas.microsoft.com/office/powerpoint/2010/main" val="986438958"/>
              </p:ext>
            </p:extLst>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0" y="-31069"/>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3</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桃園市大業國小</a:t>
            </a:r>
            <a:endParaRPr lang="zh-TW" altLang="en-US" dirty="0"/>
          </a:p>
        </p:txBody>
      </p:sp>
      <p:pic>
        <p:nvPicPr>
          <p:cNvPr id="16" name="圖片 15">
            <a:extLst>
              <a:ext uri="{FF2B5EF4-FFF2-40B4-BE49-F238E27FC236}">
                <a16:creationId xmlns:a16="http://schemas.microsoft.com/office/drawing/2014/main" id="{1025C09D-6B7C-4754-AB81-21029E1FCFE5}"/>
              </a:ext>
            </a:extLst>
          </p:cNvPr>
          <p:cNvPicPr>
            <a:picLocks noChangeAspect="1"/>
          </p:cNvPicPr>
          <p:nvPr/>
        </p:nvPicPr>
        <p:blipFill rotWithShape="1">
          <a:blip r:embed="rId13">
            <a:extLst>
              <a:ext uri="{28A0092B-C50C-407E-A947-70E740481C1C}">
                <a14:useLocalDpi xmlns:a14="http://schemas.microsoft.com/office/drawing/2010/main" val="0"/>
              </a:ext>
            </a:extLst>
          </a:blip>
          <a:srcRect l="-1998" t="-553" r="45932" b="553"/>
          <a:stretch/>
        </p:blipFill>
        <p:spPr>
          <a:xfrm>
            <a:off x="4161048" y="-22113"/>
            <a:ext cx="4181482" cy="1879122"/>
          </a:xfrm>
          <a:prstGeom prst="rect">
            <a:avLst/>
          </a:prstGeom>
        </p:spPr>
      </p:pic>
      <p:sp>
        <p:nvSpPr>
          <p:cNvPr id="22" name="文字方塊 21">
            <a:extLst>
              <a:ext uri="{FF2B5EF4-FFF2-40B4-BE49-F238E27FC236}">
                <a16:creationId xmlns:a16="http://schemas.microsoft.com/office/drawing/2014/main" id="{94200653-C304-4922-A428-3FC8F95CC8C1}"/>
              </a:ext>
            </a:extLst>
          </p:cNvPr>
          <p:cNvSpPr txBox="1"/>
          <p:nvPr/>
        </p:nvSpPr>
        <p:spPr>
          <a:xfrm>
            <a:off x="4854371" y="917448"/>
            <a:ext cx="29419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i="0" u="none" strike="noStrike" kern="1200" cap="none" spc="0" normalizeH="0" baseline="0" noProof="0" dirty="0">
                <a:ln>
                  <a:noFill/>
                </a:ln>
                <a:solidFill>
                  <a:srgbClr val="3C1A56"/>
                </a:solidFill>
                <a:effectLst/>
                <a:uLnTx/>
                <a:uFillTx/>
                <a:latin typeface="文鼎新藝體" panose="040B0A09000000000000" pitchFamily="81" charset="-120"/>
                <a:ea typeface="文鼎新藝體" panose="040B0A09000000000000" pitchFamily="81" charset="-120"/>
              </a:rPr>
              <a:t>學生學習評量</a:t>
            </a:r>
          </a:p>
        </p:txBody>
      </p:sp>
      <p:sp>
        <p:nvSpPr>
          <p:cNvPr id="24" name="文字方塊 23">
            <a:extLst>
              <a:ext uri="{FF2B5EF4-FFF2-40B4-BE49-F238E27FC236}">
                <a16:creationId xmlns:a16="http://schemas.microsoft.com/office/drawing/2014/main" id="{21F7E682-2E23-480F-A449-401BE5B91B56}"/>
              </a:ext>
            </a:extLst>
          </p:cNvPr>
          <p:cNvSpPr txBox="1"/>
          <p:nvPr/>
        </p:nvSpPr>
        <p:spPr>
          <a:xfrm>
            <a:off x="4115349" y="1751937"/>
            <a:ext cx="8171836" cy="2185214"/>
          </a:xfrm>
          <a:prstGeom prst="rect">
            <a:avLst/>
          </a:prstGeom>
          <a:noFill/>
        </p:spPr>
        <p:txBody>
          <a:bodyPr wrap="square" rtlCol="0">
            <a:spAutoFit/>
          </a:bodyPr>
          <a:lstStyle/>
          <a:p>
            <a:r>
              <a:rPr lang="zh-TW" altLang="en-US" sz="5400" b="1" dirty="0">
                <a:solidFill>
                  <a:srgbClr val="FF6600"/>
                </a:solidFill>
                <a:latin typeface="文鼎新藝體" panose="040B0A09000000000000" pitchFamily="81" charset="-120"/>
                <a:ea typeface="文鼎新藝體" panose="040B0A09000000000000" pitchFamily="81" charset="-120"/>
              </a:rPr>
              <a:t>平時成績</a:t>
            </a:r>
            <a:r>
              <a:rPr lang="zh-TW" altLang="en-US" sz="5400" dirty="0">
                <a:latin typeface="文鼎新藝體" panose="040B0A09000000000000" pitchFamily="81" charset="-120"/>
                <a:ea typeface="文鼎新藝體" panose="040B0A09000000000000" pitchFamily="81" charset="-120"/>
              </a:rPr>
              <a:t>：</a:t>
            </a:r>
            <a:r>
              <a:rPr lang="en-US" altLang="zh-TW" sz="5400" dirty="0">
                <a:latin typeface="文鼎新藝體" panose="040B0A09000000000000" pitchFamily="81" charset="-120"/>
                <a:ea typeface="文鼎新藝體" panose="040B0A09000000000000" pitchFamily="81" charset="-120"/>
              </a:rPr>
              <a:t>60</a:t>
            </a:r>
            <a:r>
              <a:rPr lang="zh-TW" altLang="en-US" sz="5400" dirty="0">
                <a:latin typeface="文鼎新藝體" panose="040B0A09000000000000" pitchFamily="81" charset="-120"/>
                <a:ea typeface="文鼎新藝體" panose="040B0A09000000000000" pitchFamily="81" charset="-120"/>
              </a:rPr>
              <a:t> </a:t>
            </a:r>
            <a:r>
              <a:rPr lang="en-US" altLang="zh-TW" sz="5400" dirty="0">
                <a:latin typeface="文鼎新藝體" panose="040B0A09000000000000" pitchFamily="81" charset="-120"/>
                <a:ea typeface="文鼎新藝體" panose="040B0A09000000000000" pitchFamily="81" charset="-120"/>
              </a:rPr>
              <a:t>%</a:t>
            </a:r>
          </a:p>
          <a:p>
            <a:r>
              <a:rPr lang="zh-TW" altLang="en-US" sz="5400" b="1" dirty="0">
                <a:solidFill>
                  <a:srgbClr val="FF6600"/>
                </a:solidFill>
                <a:latin typeface="文鼎新藝體" panose="040B0A09000000000000" pitchFamily="81" charset="-120"/>
                <a:ea typeface="文鼎新藝體" panose="040B0A09000000000000" pitchFamily="81" charset="-120"/>
              </a:rPr>
              <a:t>定期評量</a:t>
            </a:r>
            <a:r>
              <a:rPr lang="zh-TW" altLang="en-US" sz="5400" dirty="0">
                <a:latin typeface="文鼎新藝體" panose="040B0A09000000000000" pitchFamily="81" charset="-120"/>
                <a:ea typeface="文鼎新藝體" panose="040B0A09000000000000" pitchFamily="81" charset="-120"/>
              </a:rPr>
              <a:t>：</a:t>
            </a:r>
            <a:r>
              <a:rPr lang="en-US" altLang="zh-TW" sz="5400" dirty="0">
                <a:latin typeface="文鼎新藝體" panose="040B0A09000000000000" pitchFamily="81" charset="-120"/>
                <a:ea typeface="文鼎新藝體" panose="040B0A09000000000000" pitchFamily="81" charset="-120"/>
              </a:rPr>
              <a:t>40</a:t>
            </a:r>
            <a:r>
              <a:rPr lang="zh-TW" altLang="en-US" sz="5400" dirty="0">
                <a:latin typeface="文鼎新藝體" panose="040B0A09000000000000" pitchFamily="81" charset="-120"/>
                <a:ea typeface="文鼎新藝體" panose="040B0A09000000000000" pitchFamily="81" charset="-120"/>
              </a:rPr>
              <a:t> </a:t>
            </a:r>
            <a:r>
              <a:rPr lang="en-US" altLang="zh-TW" sz="5400" dirty="0">
                <a:latin typeface="文鼎新藝體" panose="040B0A09000000000000" pitchFamily="81" charset="-120"/>
                <a:ea typeface="文鼎新藝體" panose="040B0A09000000000000" pitchFamily="81" charset="-120"/>
              </a:rPr>
              <a:t>%</a:t>
            </a:r>
            <a:endParaRPr lang="en-US" altLang="zh-TW" sz="5400" dirty="0">
              <a:latin typeface="文鼎新藝體" panose="040B0A09000000000000" pitchFamily="81" charset="-120"/>
              <a:ea typeface="文鼎新藝體" panose="040B0A09000000000000" pitchFamily="81" charset="-120"/>
              <a:sym typeface="Wingdings 2" panose="05020102010507070707" pitchFamily="18" charset="2"/>
            </a:endParaRPr>
          </a:p>
          <a:p>
            <a:r>
              <a:rPr lang="zh-TW" altLang="en-US" sz="2800" dirty="0">
                <a:latin typeface="標楷體" panose="03000509000000000000" pitchFamily="65" charset="-120"/>
                <a:ea typeface="標楷體" panose="03000509000000000000" pitchFamily="65" charset="-120"/>
                <a:sym typeface="Wingdings 2" panose="05020102010507070707" pitchFamily="18" charset="2"/>
              </a:rPr>
              <a:t>                  </a:t>
            </a:r>
            <a:endParaRPr lang="en-US" altLang="zh-TW" sz="2800" dirty="0">
              <a:latin typeface="標楷體" panose="03000509000000000000" pitchFamily="65" charset="-120"/>
              <a:ea typeface="標楷體" panose="03000509000000000000" pitchFamily="65" charset="-120"/>
            </a:endParaRPr>
          </a:p>
        </p:txBody>
      </p:sp>
      <p:sp>
        <p:nvSpPr>
          <p:cNvPr id="25" name="文字方塊 24">
            <a:extLst>
              <a:ext uri="{FF2B5EF4-FFF2-40B4-BE49-F238E27FC236}">
                <a16:creationId xmlns:a16="http://schemas.microsoft.com/office/drawing/2014/main" id="{3CAF4CB3-FF8A-4868-9857-64403D39EA32}"/>
              </a:ext>
            </a:extLst>
          </p:cNvPr>
          <p:cNvSpPr txBox="1"/>
          <p:nvPr/>
        </p:nvSpPr>
        <p:spPr>
          <a:xfrm>
            <a:off x="2740665" y="3773615"/>
            <a:ext cx="8171836" cy="1938992"/>
          </a:xfrm>
          <a:prstGeom prst="rect">
            <a:avLst/>
          </a:prstGeom>
          <a:noFill/>
        </p:spPr>
        <p:txBody>
          <a:bodyPr wrap="square">
            <a:spAutoFit/>
          </a:bodyPr>
          <a:lstStyle/>
          <a:p>
            <a:pPr algn="l"/>
            <a:r>
              <a:rPr lang="zh-TW" altLang="en-US" sz="4000" b="0" i="0" dirty="0">
                <a:solidFill>
                  <a:schemeClr val="accent3">
                    <a:lumMod val="25000"/>
                  </a:schemeClr>
                </a:solidFill>
                <a:effectLst/>
                <a:latin typeface="文鼎新藝體" panose="040B0A09000000000000" pitchFamily="81" charset="-120"/>
                <a:ea typeface="文鼎新藝體" panose="040B0A09000000000000" pitchFamily="81" charset="-120"/>
              </a:rPr>
              <a:t>領域學習課程之評量結果，應以優、甲、乙、丙、丁之等第，呈現各領域學習課程學生之全學期學習表現。</a:t>
            </a:r>
          </a:p>
        </p:txBody>
      </p:sp>
    </p:spTree>
    <p:extLst>
      <p:ext uri="{BB962C8B-B14F-4D97-AF65-F5344CB8AC3E}">
        <p14:creationId xmlns:p14="http://schemas.microsoft.com/office/powerpoint/2010/main" val="2841377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0" y="14294"/>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8"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9"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6" y="6666608"/>
            <a:ext cx="12328289"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學年大業國小班級親師座談會</a:t>
            </a: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30</a:t>
            </a:fld>
            <a:endParaRPr lang="zh-TW" altLang="en-US" sz="1400" dirty="0">
              <a:solidFill>
                <a:schemeClr val="accent6">
                  <a:lumMod val="10000"/>
                </a:schemeClr>
              </a:solidFill>
            </a:endParaRPr>
          </a:p>
        </p:txBody>
      </p:sp>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桃園市大業國民小</a:t>
            </a:r>
            <a:r>
              <a:rPr lang="zh-TW" altLang="en-US" dirty="0">
                <a:solidFill>
                  <a:srgbClr val="0000FF"/>
                </a:solidFill>
                <a:latin typeface="華康新特黑體" panose="020B0909000000000000" pitchFamily="49" charset="-120"/>
                <a:ea typeface="華康新特黑體" panose="020B0909000000000000" pitchFamily="49" charset="-120"/>
              </a:rPr>
              <a:t>學</a:t>
            </a:r>
            <a:endParaRPr lang="zh-TW" altLang="en-US" dirty="0"/>
          </a:p>
        </p:txBody>
      </p:sp>
      <p:pic>
        <p:nvPicPr>
          <p:cNvPr id="6" name="圖片 5">
            <a:extLst>
              <a:ext uri="{FF2B5EF4-FFF2-40B4-BE49-F238E27FC236}">
                <a16:creationId xmlns:a16="http://schemas.microsoft.com/office/drawing/2014/main" id="{CF4CCD79-EB69-46B0-A77B-FDE66548AB2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65180" y="8251"/>
            <a:ext cx="4703838" cy="6652313"/>
          </a:xfrm>
          <a:prstGeom prst="rect">
            <a:avLst/>
          </a:prstGeom>
        </p:spPr>
      </p:pic>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pic>
        <p:nvPicPr>
          <p:cNvPr id="8" name="圖片 7">
            <a:extLst>
              <a:ext uri="{FF2B5EF4-FFF2-40B4-BE49-F238E27FC236}">
                <a16:creationId xmlns:a16="http://schemas.microsoft.com/office/drawing/2014/main" id="{0C39007F-3A0D-482A-8051-D475677671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15662" y="8250"/>
            <a:ext cx="4703837" cy="6652312"/>
          </a:xfrm>
          <a:prstGeom prst="rect">
            <a:avLst/>
          </a:prstGeom>
        </p:spPr>
      </p:pic>
    </p:spTree>
    <p:extLst>
      <p:ext uri="{BB962C8B-B14F-4D97-AF65-F5344CB8AC3E}">
        <p14:creationId xmlns:p14="http://schemas.microsoft.com/office/powerpoint/2010/main" val="623939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39" y="0"/>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31</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40986" y="2091856"/>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387351" y="2367715"/>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400393" y="2042634"/>
            <a:ext cx="2282755"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桃園市大業國民小</a:t>
            </a:r>
            <a:r>
              <a:rPr lang="zh-TW" altLang="en-US" dirty="0">
                <a:solidFill>
                  <a:srgbClr val="0000FF"/>
                </a:solidFill>
                <a:latin typeface="華康新特黑體" panose="020B0909000000000000" pitchFamily="49" charset="-120"/>
                <a:ea typeface="華康新特黑體" panose="020B0909000000000000" pitchFamily="49" charset="-120"/>
              </a:rPr>
              <a:t>學</a:t>
            </a:r>
            <a:endParaRPr lang="zh-TW" altLang="en-US" dirty="0"/>
          </a:p>
        </p:txBody>
      </p:sp>
      <p:pic>
        <p:nvPicPr>
          <p:cNvPr id="16" name="圖片 15">
            <a:extLst>
              <a:ext uri="{FF2B5EF4-FFF2-40B4-BE49-F238E27FC236}">
                <a16:creationId xmlns:a16="http://schemas.microsoft.com/office/drawing/2014/main" id="{5BED2AFE-BDC6-41E9-84AE-6885AC15649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9151" r="31383" b="33438"/>
          <a:stretch/>
        </p:blipFill>
        <p:spPr>
          <a:xfrm flipH="1">
            <a:off x="4732213" y="139074"/>
            <a:ext cx="4940782" cy="1253253"/>
          </a:xfrm>
          <a:prstGeom prst="rect">
            <a:avLst/>
          </a:prstGeom>
        </p:spPr>
      </p:pic>
      <p:sp>
        <p:nvSpPr>
          <p:cNvPr id="5" name="矩形 4">
            <a:extLst>
              <a:ext uri="{FF2B5EF4-FFF2-40B4-BE49-F238E27FC236}">
                <a16:creationId xmlns:a16="http://schemas.microsoft.com/office/drawing/2014/main" id="{8910E4F7-292C-4DCD-B2D7-5BA2EBCAAD69}"/>
              </a:ext>
            </a:extLst>
          </p:cNvPr>
          <p:cNvSpPr/>
          <p:nvPr/>
        </p:nvSpPr>
        <p:spPr>
          <a:xfrm>
            <a:off x="5382399" y="428587"/>
            <a:ext cx="3416321" cy="646331"/>
          </a:xfrm>
          <a:prstGeom prst="rect">
            <a:avLst/>
          </a:prstGeom>
        </p:spPr>
        <p:txBody>
          <a:bodyPr wrap="none">
            <a:spAutoFit/>
          </a:bodyPr>
          <a:lstStyle/>
          <a:p>
            <a:pPr lvl="0" algn="ctr" defTabSz="685141">
              <a:defRPr/>
            </a:pPr>
            <a:r>
              <a:rPr lang="zh-TW" altLang="en-US" sz="3600" b="1" dirty="0">
                <a:solidFill>
                  <a:prstClr val="black"/>
                </a:solidFill>
                <a:latin typeface="華康魏碑體" panose="03000709000000000000" pitchFamily="65" charset="-120"/>
                <a:ea typeface="華康新特黑體" panose="020B0909000000000000"/>
                <a:cs typeface="Montserrat SemiBold" panose="00000700000000000000" charset="0"/>
              </a:rPr>
              <a:t>六年級升學輔導</a:t>
            </a:r>
            <a:endParaRPr lang="zh-CN" altLang="en-US" sz="3600" b="1" dirty="0">
              <a:solidFill>
                <a:prstClr val="black"/>
              </a:solidFill>
              <a:latin typeface="華康魏碑體" panose="03000709000000000000" pitchFamily="65" charset="-120"/>
              <a:ea typeface="華康魏碑體" panose="03000709000000000000" pitchFamily="65" charset="-120"/>
              <a:cs typeface="Montserrat SemiBold" panose="00000700000000000000" charset="0"/>
            </a:endParaRPr>
          </a:p>
        </p:txBody>
      </p:sp>
      <p:grpSp>
        <p:nvGrpSpPr>
          <p:cNvPr id="288" name="组合 34">
            <a:extLst>
              <a:ext uri="{FF2B5EF4-FFF2-40B4-BE49-F238E27FC236}">
                <a16:creationId xmlns:a16="http://schemas.microsoft.com/office/drawing/2014/main" id="{8DC6A5C9-960B-4367-B618-80479873F6E6}"/>
              </a:ext>
            </a:extLst>
          </p:cNvPr>
          <p:cNvGrpSpPr/>
          <p:nvPr/>
        </p:nvGrpSpPr>
        <p:grpSpPr>
          <a:xfrm>
            <a:off x="6618758" y="2944341"/>
            <a:ext cx="971773" cy="914920"/>
            <a:chOff x="3546346" y="2339026"/>
            <a:chExt cx="897787" cy="769842"/>
          </a:xfrm>
          <a:solidFill>
            <a:srgbClr val="6EADAA"/>
          </a:solidFill>
        </p:grpSpPr>
        <p:sp>
          <p:nvSpPr>
            <p:cNvPr id="289" name="Rectangle 227">
              <a:extLst>
                <a:ext uri="{FF2B5EF4-FFF2-40B4-BE49-F238E27FC236}">
                  <a16:creationId xmlns:a16="http://schemas.microsoft.com/office/drawing/2014/main" id="{F3E422B3-F612-44D2-BE24-285FEE7F11E7}"/>
                </a:ext>
              </a:extLst>
            </p:cNvPr>
            <p:cNvSpPr>
              <a:spLocks noChangeArrowheads="1"/>
            </p:cNvSpPr>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290" name="Freeform 228">
              <a:extLst>
                <a:ext uri="{FF2B5EF4-FFF2-40B4-BE49-F238E27FC236}">
                  <a16:creationId xmlns:a16="http://schemas.microsoft.com/office/drawing/2014/main" id="{676D851D-0FA9-4E84-9402-B4274E777FC7}"/>
                </a:ext>
              </a:extLst>
            </p:cNvPr>
            <p:cNvSpPr/>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291" name="Freeform 229">
              <a:extLst>
                <a:ext uri="{FF2B5EF4-FFF2-40B4-BE49-F238E27FC236}">
                  <a16:creationId xmlns:a16="http://schemas.microsoft.com/office/drawing/2014/main" id="{664B68EA-476E-493F-A3A9-2D4E2AC0D984}"/>
                </a:ext>
              </a:extLst>
            </p:cNvPr>
            <p:cNvSpPr/>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292" name="Freeform 230">
              <a:extLst>
                <a:ext uri="{FF2B5EF4-FFF2-40B4-BE49-F238E27FC236}">
                  <a16:creationId xmlns:a16="http://schemas.microsoft.com/office/drawing/2014/main" id="{A1B04FEA-F9F0-48F1-897E-992914F173A9}"/>
                </a:ext>
              </a:extLst>
            </p:cNvPr>
            <p:cNvSpPr/>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293" name="Freeform 231">
              <a:extLst>
                <a:ext uri="{FF2B5EF4-FFF2-40B4-BE49-F238E27FC236}">
                  <a16:creationId xmlns:a16="http://schemas.microsoft.com/office/drawing/2014/main" id="{8A7E4F11-0049-4BF9-8416-9F177EEDFB22}"/>
                </a:ext>
              </a:extLst>
            </p:cNvPr>
            <p:cNvSpPr/>
            <p:nvPr/>
          </p:nvSpPr>
          <p:spPr bwMode="auto">
            <a:xfrm>
              <a:off x="4100415"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294" name="Freeform 232">
              <a:extLst>
                <a:ext uri="{FF2B5EF4-FFF2-40B4-BE49-F238E27FC236}">
                  <a16:creationId xmlns:a16="http://schemas.microsoft.com/office/drawing/2014/main" id="{A8EC9BF1-D789-4ED4-A5D5-062AA105E4A7}"/>
                </a:ext>
              </a:extLst>
            </p:cNvPr>
            <p:cNvSpPr/>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295" name="Freeform 233">
              <a:extLst>
                <a:ext uri="{FF2B5EF4-FFF2-40B4-BE49-F238E27FC236}">
                  <a16:creationId xmlns:a16="http://schemas.microsoft.com/office/drawing/2014/main" id="{9453403F-9ADC-4D16-8B61-C963175E1D0A}"/>
                </a:ext>
              </a:extLst>
            </p:cNvPr>
            <p:cNvSpPr/>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grpSp>
      <p:grpSp>
        <p:nvGrpSpPr>
          <p:cNvPr id="296" name="组合 44">
            <a:extLst>
              <a:ext uri="{FF2B5EF4-FFF2-40B4-BE49-F238E27FC236}">
                <a16:creationId xmlns:a16="http://schemas.microsoft.com/office/drawing/2014/main" id="{75D15279-BE9E-416B-802B-2719ABF1A092}"/>
              </a:ext>
            </a:extLst>
          </p:cNvPr>
          <p:cNvGrpSpPr/>
          <p:nvPr/>
        </p:nvGrpSpPr>
        <p:grpSpPr>
          <a:xfrm>
            <a:off x="5185861" y="1807603"/>
            <a:ext cx="1221787" cy="3732432"/>
            <a:chOff x="4124326" y="1343025"/>
            <a:chExt cx="1478896" cy="4164157"/>
          </a:xfrm>
        </p:grpSpPr>
        <p:cxnSp>
          <p:nvCxnSpPr>
            <p:cNvPr id="297" name="直接连接符 45">
              <a:extLst>
                <a:ext uri="{FF2B5EF4-FFF2-40B4-BE49-F238E27FC236}">
                  <a16:creationId xmlns:a16="http://schemas.microsoft.com/office/drawing/2014/main" id="{C568169A-0C5D-4A84-BDC8-6D85AE2E6E3F}"/>
                </a:ext>
              </a:extLst>
            </p:cNvPr>
            <p:cNvCxnSpPr/>
            <p:nvPr/>
          </p:nvCxnSpPr>
          <p:spPr>
            <a:xfrm>
              <a:off x="4876800" y="1350818"/>
              <a:ext cx="0" cy="4156364"/>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8" name="直接连接符 46">
              <a:extLst>
                <a:ext uri="{FF2B5EF4-FFF2-40B4-BE49-F238E27FC236}">
                  <a16:creationId xmlns:a16="http://schemas.microsoft.com/office/drawing/2014/main" id="{2481B6B5-DD77-4113-A9AD-19ECA4DBC874}"/>
                </a:ext>
              </a:extLst>
            </p:cNvPr>
            <p:cNvCxnSpPr/>
            <p:nvPr/>
          </p:nvCxnSpPr>
          <p:spPr>
            <a:xfrm flipH="1">
              <a:off x="4135850" y="1343025"/>
              <a:ext cx="742950"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9" name="直接连接符 47">
              <a:extLst>
                <a:ext uri="{FF2B5EF4-FFF2-40B4-BE49-F238E27FC236}">
                  <a16:creationId xmlns:a16="http://schemas.microsoft.com/office/drawing/2014/main" id="{4BC62827-C40D-41CE-BF32-6F6F735F9619}"/>
                </a:ext>
              </a:extLst>
            </p:cNvPr>
            <p:cNvCxnSpPr/>
            <p:nvPr/>
          </p:nvCxnSpPr>
          <p:spPr>
            <a:xfrm flipH="1">
              <a:off x="4135850" y="5507182"/>
              <a:ext cx="742950"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0" name="直接连接符 48">
              <a:extLst>
                <a:ext uri="{FF2B5EF4-FFF2-40B4-BE49-F238E27FC236}">
                  <a16:creationId xmlns:a16="http://schemas.microsoft.com/office/drawing/2014/main" id="{1DBF5314-0913-4777-AA81-44F92F5D91AB}"/>
                </a:ext>
              </a:extLst>
            </p:cNvPr>
            <p:cNvCxnSpPr/>
            <p:nvPr/>
          </p:nvCxnSpPr>
          <p:spPr>
            <a:xfrm flipH="1">
              <a:off x="4124326" y="3429001"/>
              <a:ext cx="1478896"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01" name="椭圆 49">
            <a:extLst>
              <a:ext uri="{FF2B5EF4-FFF2-40B4-BE49-F238E27FC236}">
                <a16:creationId xmlns:a16="http://schemas.microsoft.com/office/drawing/2014/main" id="{4C80F164-7DA2-43DA-8203-6072D4D407AA}"/>
              </a:ext>
            </a:extLst>
          </p:cNvPr>
          <p:cNvSpPr/>
          <p:nvPr/>
        </p:nvSpPr>
        <p:spPr>
          <a:xfrm>
            <a:off x="6425272" y="3606748"/>
            <a:ext cx="141891" cy="141943"/>
          </a:xfrm>
          <a:prstGeom prst="ellipse">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nvGrpSpPr>
          <p:cNvPr id="302" name="组合 50">
            <a:extLst>
              <a:ext uri="{FF2B5EF4-FFF2-40B4-BE49-F238E27FC236}">
                <a16:creationId xmlns:a16="http://schemas.microsoft.com/office/drawing/2014/main" id="{DEC2BC51-5F2A-42E4-ADD3-B6C53EF38B88}"/>
              </a:ext>
            </a:extLst>
          </p:cNvPr>
          <p:cNvGrpSpPr/>
          <p:nvPr/>
        </p:nvGrpSpPr>
        <p:grpSpPr>
          <a:xfrm flipH="1">
            <a:off x="7812076" y="1807603"/>
            <a:ext cx="1130832" cy="3732432"/>
            <a:chOff x="4124326" y="1343025"/>
            <a:chExt cx="1368802" cy="4164157"/>
          </a:xfrm>
        </p:grpSpPr>
        <p:cxnSp>
          <p:nvCxnSpPr>
            <p:cNvPr id="303" name="直接连接符 51">
              <a:extLst>
                <a:ext uri="{FF2B5EF4-FFF2-40B4-BE49-F238E27FC236}">
                  <a16:creationId xmlns:a16="http://schemas.microsoft.com/office/drawing/2014/main" id="{2A050FC7-5196-4049-8E57-05C72C489519}"/>
                </a:ext>
              </a:extLst>
            </p:cNvPr>
            <p:cNvCxnSpPr/>
            <p:nvPr/>
          </p:nvCxnSpPr>
          <p:spPr>
            <a:xfrm>
              <a:off x="4876800" y="1350818"/>
              <a:ext cx="0" cy="4156364"/>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4" name="直接连接符 52">
              <a:extLst>
                <a:ext uri="{FF2B5EF4-FFF2-40B4-BE49-F238E27FC236}">
                  <a16:creationId xmlns:a16="http://schemas.microsoft.com/office/drawing/2014/main" id="{1A9D629B-D719-4320-8966-6BB62D722ADA}"/>
                </a:ext>
              </a:extLst>
            </p:cNvPr>
            <p:cNvCxnSpPr/>
            <p:nvPr/>
          </p:nvCxnSpPr>
          <p:spPr>
            <a:xfrm flipH="1">
              <a:off x="4135850" y="1343025"/>
              <a:ext cx="742950"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5" name="直接连接符 53">
              <a:extLst>
                <a:ext uri="{FF2B5EF4-FFF2-40B4-BE49-F238E27FC236}">
                  <a16:creationId xmlns:a16="http://schemas.microsoft.com/office/drawing/2014/main" id="{817FC155-967A-417C-B9ED-0F5569837C44}"/>
                </a:ext>
              </a:extLst>
            </p:cNvPr>
            <p:cNvCxnSpPr/>
            <p:nvPr/>
          </p:nvCxnSpPr>
          <p:spPr>
            <a:xfrm flipH="1">
              <a:off x="4135850" y="5507182"/>
              <a:ext cx="742950"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6" name="直接连接符 54">
              <a:extLst>
                <a:ext uri="{FF2B5EF4-FFF2-40B4-BE49-F238E27FC236}">
                  <a16:creationId xmlns:a16="http://schemas.microsoft.com/office/drawing/2014/main" id="{53E28F36-84E0-4954-B49F-7BD1FF8DE163}"/>
                </a:ext>
              </a:extLst>
            </p:cNvPr>
            <p:cNvCxnSpPr/>
            <p:nvPr/>
          </p:nvCxnSpPr>
          <p:spPr>
            <a:xfrm flipH="1">
              <a:off x="4124326" y="3429001"/>
              <a:ext cx="1368802"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07" name="椭圆 55">
            <a:extLst>
              <a:ext uri="{FF2B5EF4-FFF2-40B4-BE49-F238E27FC236}">
                <a16:creationId xmlns:a16="http://schemas.microsoft.com/office/drawing/2014/main" id="{9D944F63-7FA0-4027-BE42-CF8D3567417C}"/>
              </a:ext>
            </a:extLst>
          </p:cNvPr>
          <p:cNvSpPr/>
          <p:nvPr/>
        </p:nvSpPr>
        <p:spPr>
          <a:xfrm flipH="1">
            <a:off x="7656824" y="3606748"/>
            <a:ext cx="141891" cy="141943"/>
          </a:xfrm>
          <a:prstGeom prst="ellipse">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nvGrpSpPr>
          <p:cNvPr id="308" name="组合 56">
            <a:extLst>
              <a:ext uri="{FF2B5EF4-FFF2-40B4-BE49-F238E27FC236}">
                <a16:creationId xmlns:a16="http://schemas.microsoft.com/office/drawing/2014/main" id="{8E118CE2-98B6-44FD-A5AB-0864DD2ED476}"/>
              </a:ext>
            </a:extLst>
          </p:cNvPr>
          <p:cNvGrpSpPr/>
          <p:nvPr/>
        </p:nvGrpSpPr>
        <p:grpSpPr>
          <a:xfrm>
            <a:off x="4402799" y="1352594"/>
            <a:ext cx="909696" cy="910025"/>
            <a:chOff x="2546326" y="827906"/>
            <a:chExt cx="682519" cy="682519"/>
          </a:xfrm>
        </p:grpSpPr>
        <p:grpSp>
          <p:nvGrpSpPr>
            <p:cNvPr id="309" name="组合 57">
              <a:extLst>
                <a:ext uri="{FF2B5EF4-FFF2-40B4-BE49-F238E27FC236}">
                  <a16:creationId xmlns:a16="http://schemas.microsoft.com/office/drawing/2014/main" id="{ED0516A0-6B73-4CEA-8CFE-DB7E3E1D4040}"/>
                </a:ext>
              </a:extLst>
            </p:cNvPr>
            <p:cNvGrpSpPr/>
            <p:nvPr/>
          </p:nvGrpSpPr>
          <p:grpSpPr>
            <a:xfrm>
              <a:off x="2546326" y="827906"/>
              <a:ext cx="682519" cy="682519"/>
              <a:chOff x="2646157" y="1103874"/>
              <a:chExt cx="910025" cy="910025"/>
            </a:xfrm>
          </p:grpSpPr>
          <p:grpSp>
            <p:nvGrpSpPr>
              <p:cNvPr id="317" name="组合 65">
                <a:extLst>
                  <a:ext uri="{FF2B5EF4-FFF2-40B4-BE49-F238E27FC236}">
                    <a16:creationId xmlns:a16="http://schemas.microsoft.com/office/drawing/2014/main" id="{FF178366-3279-44D6-825B-45D1212DB443}"/>
                  </a:ext>
                </a:extLst>
              </p:cNvPr>
              <p:cNvGrpSpPr/>
              <p:nvPr/>
            </p:nvGrpSpPr>
            <p:grpSpPr>
              <a:xfrm>
                <a:off x="2646157" y="1103874"/>
                <a:ext cx="910025" cy="910025"/>
                <a:chOff x="1236675" y="2423160"/>
                <a:chExt cx="1950720" cy="1950720"/>
              </a:xfrm>
            </p:grpSpPr>
            <p:sp>
              <p:nvSpPr>
                <p:cNvPr id="319" name="椭圆 67">
                  <a:extLst>
                    <a:ext uri="{FF2B5EF4-FFF2-40B4-BE49-F238E27FC236}">
                      <a16:creationId xmlns:a16="http://schemas.microsoft.com/office/drawing/2014/main" id="{AFDCF3F0-05F0-407A-967F-DEFB7B9CB0C8}"/>
                    </a:ext>
                  </a:extLst>
                </p:cNvPr>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sp>
              <p:nvSpPr>
                <p:cNvPr id="320" name="椭圆 68">
                  <a:extLst>
                    <a:ext uri="{FF2B5EF4-FFF2-40B4-BE49-F238E27FC236}">
                      <a16:creationId xmlns:a16="http://schemas.microsoft.com/office/drawing/2014/main" id="{37464D31-C8A7-437E-ABB7-DE75C0805152}"/>
                    </a:ext>
                  </a:extLst>
                </p:cNvPr>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grpSp>
          <p:sp>
            <p:nvSpPr>
              <p:cNvPr id="318" name="椭圆 66">
                <a:extLst>
                  <a:ext uri="{FF2B5EF4-FFF2-40B4-BE49-F238E27FC236}">
                    <a16:creationId xmlns:a16="http://schemas.microsoft.com/office/drawing/2014/main" id="{2F324DBA-AD59-44AA-89D8-ABBA64EFFC9F}"/>
                  </a:ext>
                </a:extLst>
              </p:cNvPr>
              <p:cNvSpPr/>
              <p:nvPr/>
            </p:nvSpPr>
            <p:spPr>
              <a:xfrm>
                <a:off x="2792045" y="1249762"/>
                <a:ext cx="618249" cy="618249"/>
              </a:xfrm>
              <a:prstGeom prst="ellipse">
                <a:avLst/>
              </a:prstGeom>
              <a:solidFill>
                <a:srgbClr val="0000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grpSp>
        <p:grpSp>
          <p:nvGrpSpPr>
            <p:cNvPr id="310" name="组合 58">
              <a:extLst>
                <a:ext uri="{FF2B5EF4-FFF2-40B4-BE49-F238E27FC236}">
                  <a16:creationId xmlns:a16="http://schemas.microsoft.com/office/drawing/2014/main" id="{1BE2D91B-DB39-4912-B3E7-448315FC4852}"/>
                </a:ext>
              </a:extLst>
            </p:cNvPr>
            <p:cNvGrpSpPr/>
            <p:nvPr/>
          </p:nvGrpSpPr>
          <p:grpSpPr>
            <a:xfrm>
              <a:off x="2749235" y="1058130"/>
              <a:ext cx="273307" cy="226891"/>
              <a:chOff x="3132963" y="3140191"/>
              <a:chExt cx="645573" cy="535933"/>
            </a:xfrm>
            <a:solidFill>
              <a:schemeClr val="bg1"/>
            </a:solidFill>
          </p:grpSpPr>
          <p:sp>
            <p:nvSpPr>
              <p:cNvPr id="311" name="Freeform 226">
                <a:extLst>
                  <a:ext uri="{FF2B5EF4-FFF2-40B4-BE49-F238E27FC236}">
                    <a16:creationId xmlns:a16="http://schemas.microsoft.com/office/drawing/2014/main" id="{8B882E01-8F47-4051-801C-7F69383011D3}"/>
                  </a:ext>
                </a:extLst>
              </p:cNvPr>
              <p:cNvSpPr/>
              <p:nvPr/>
            </p:nvSpPr>
            <p:spPr bwMode="auto">
              <a:xfrm>
                <a:off x="3421629" y="3217854"/>
                <a:ext cx="356907" cy="392027"/>
              </a:xfrm>
              <a:custGeom>
                <a:avLst/>
                <a:gdLst>
                  <a:gd name="T0" fmla="*/ 0 w 529"/>
                  <a:gd name="T1" fmla="*/ 0 h 581"/>
                  <a:gd name="T2" fmla="*/ 2 w 529"/>
                  <a:gd name="T3" fmla="*/ 11 h 581"/>
                  <a:gd name="T4" fmla="*/ 25 w 529"/>
                  <a:gd name="T5" fmla="*/ 56 h 581"/>
                  <a:gd name="T6" fmla="*/ 473 w 529"/>
                  <a:gd name="T7" fmla="*/ 56 h 581"/>
                  <a:gd name="T8" fmla="*/ 473 w 529"/>
                  <a:gd name="T9" fmla="*/ 525 h 581"/>
                  <a:gd name="T10" fmla="*/ 127 w 529"/>
                  <a:gd name="T11" fmla="*/ 525 h 581"/>
                  <a:gd name="T12" fmla="*/ 127 w 529"/>
                  <a:gd name="T13" fmla="*/ 581 h 581"/>
                  <a:gd name="T14" fmla="*/ 529 w 529"/>
                  <a:gd name="T15" fmla="*/ 581 h 581"/>
                  <a:gd name="T16" fmla="*/ 529 w 529"/>
                  <a:gd name="T17" fmla="*/ 0 h 581"/>
                  <a:gd name="T18" fmla="*/ 0 w 529"/>
                  <a:gd name="T1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581">
                    <a:moveTo>
                      <a:pt x="0" y="0"/>
                    </a:moveTo>
                    <a:cubicBezTo>
                      <a:pt x="1" y="4"/>
                      <a:pt x="2" y="7"/>
                      <a:pt x="2" y="11"/>
                    </a:cubicBezTo>
                    <a:cubicBezTo>
                      <a:pt x="14" y="22"/>
                      <a:pt x="22" y="38"/>
                      <a:pt x="25" y="56"/>
                    </a:cubicBezTo>
                    <a:cubicBezTo>
                      <a:pt x="473" y="56"/>
                      <a:pt x="473" y="56"/>
                      <a:pt x="473" y="56"/>
                    </a:cubicBezTo>
                    <a:cubicBezTo>
                      <a:pt x="473" y="525"/>
                      <a:pt x="473" y="525"/>
                      <a:pt x="473" y="525"/>
                    </a:cubicBezTo>
                    <a:cubicBezTo>
                      <a:pt x="127" y="525"/>
                      <a:pt x="127" y="525"/>
                      <a:pt x="127" y="525"/>
                    </a:cubicBezTo>
                    <a:cubicBezTo>
                      <a:pt x="127" y="581"/>
                      <a:pt x="127" y="581"/>
                      <a:pt x="127" y="581"/>
                    </a:cubicBezTo>
                    <a:cubicBezTo>
                      <a:pt x="529" y="581"/>
                      <a:pt x="529" y="581"/>
                      <a:pt x="529" y="581"/>
                    </a:cubicBezTo>
                    <a:cubicBezTo>
                      <a:pt x="529" y="0"/>
                      <a:pt x="529" y="0"/>
                      <a:pt x="529"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sp>
            <p:nvSpPr>
              <p:cNvPr id="312" name="Freeform 227">
                <a:extLst>
                  <a:ext uri="{FF2B5EF4-FFF2-40B4-BE49-F238E27FC236}">
                    <a16:creationId xmlns:a16="http://schemas.microsoft.com/office/drawing/2014/main" id="{EE86A1C6-8C7F-4901-A229-C3792C64EAE2}"/>
                  </a:ext>
                </a:extLst>
              </p:cNvPr>
              <p:cNvSpPr/>
              <p:nvPr/>
            </p:nvSpPr>
            <p:spPr bwMode="auto">
              <a:xfrm>
                <a:off x="3198348" y="3140191"/>
                <a:ext cx="224709" cy="247551"/>
              </a:xfrm>
              <a:custGeom>
                <a:avLst/>
                <a:gdLst>
                  <a:gd name="T0" fmla="*/ 45 w 333"/>
                  <a:gd name="T1" fmla="*/ 243 h 367"/>
                  <a:gd name="T2" fmla="*/ 170 w 333"/>
                  <a:gd name="T3" fmla="*/ 367 h 367"/>
                  <a:gd name="T4" fmla="*/ 289 w 333"/>
                  <a:gd name="T5" fmla="*/ 243 h 367"/>
                  <a:gd name="T6" fmla="*/ 326 w 333"/>
                  <a:gd name="T7" fmla="*/ 203 h 367"/>
                  <a:gd name="T8" fmla="*/ 306 w 333"/>
                  <a:gd name="T9" fmla="*/ 142 h 367"/>
                  <a:gd name="T10" fmla="*/ 166 w 333"/>
                  <a:gd name="T11" fmla="*/ 0 h 367"/>
                  <a:gd name="T12" fmla="*/ 26 w 333"/>
                  <a:gd name="T13" fmla="*/ 142 h 367"/>
                  <a:gd name="T14" fmla="*/ 7 w 333"/>
                  <a:gd name="T15" fmla="*/ 203 h 367"/>
                  <a:gd name="T16" fmla="*/ 45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5" y="243"/>
                    </a:moveTo>
                    <a:cubicBezTo>
                      <a:pt x="71" y="308"/>
                      <a:pt x="118" y="367"/>
                      <a:pt x="170" y="367"/>
                    </a:cubicBezTo>
                    <a:cubicBezTo>
                      <a:pt x="222" y="367"/>
                      <a:pt x="266" y="308"/>
                      <a:pt x="289" y="243"/>
                    </a:cubicBezTo>
                    <a:cubicBezTo>
                      <a:pt x="305" y="242"/>
                      <a:pt x="320" y="226"/>
                      <a:pt x="326" y="203"/>
                    </a:cubicBezTo>
                    <a:cubicBezTo>
                      <a:pt x="333" y="176"/>
                      <a:pt x="324" y="149"/>
                      <a:pt x="306" y="142"/>
                    </a:cubicBezTo>
                    <a:cubicBezTo>
                      <a:pt x="302" y="63"/>
                      <a:pt x="241" y="0"/>
                      <a:pt x="166" y="0"/>
                    </a:cubicBezTo>
                    <a:cubicBezTo>
                      <a:pt x="92" y="0"/>
                      <a:pt x="31" y="63"/>
                      <a:pt x="26" y="142"/>
                    </a:cubicBezTo>
                    <a:cubicBezTo>
                      <a:pt x="9" y="149"/>
                      <a:pt x="0" y="176"/>
                      <a:pt x="7" y="203"/>
                    </a:cubicBezTo>
                    <a:cubicBezTo>
                      <a:pt x="13" y="227"/>
                      <a:pt x="29" y="243"/>
                      <a:pt x="45"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sp>
            <p:nvSpPr>
              <p:cNvPr id="313" name="Freeform 228">
                <a:extLst>
                  <a:ext uri="{FF2B5EF4-FFF2-40B4-BE49-F238E27FC236}">
                    <a16:creationId xmlns:a16="http://schemas.microsoft.com/office/drawing/2014/main" id="{C326D06C-509D-4CFC-B726-18A51ABC57A2}"/>
                  </a:ext>
                </a:extLst>
              </p:cNvPr>
              <p:cNvSpPr/>
              <p:nvPr/>
            </p:nvSpPr>
            <p:spPr bwMode="auto">
              <a:xfrm>
                <a:off x="3481875" y="3306367"/>
                <a:ext cx="233275" cy="180738"/>
              </a:xfrm>
              <a:custGeom>
                <a:avLst/>
                <a:gdLst>
                  <a:gd name="T0" fmla="*/ 41 w 346"/>
                  <a:gd name="T1" fmla="*/ 111 h 268"/>
                  <a:gd name="T2" fmla="*/ 0 w 346"/>
                  <a:gd name="T3" fmla="*/ 151 h 268"/>
                  <a:gd name="T4" fmla="*/ 90 w 346"/>
                  <a:gd name="T5" fmla="*/ 268 h 268"/>
                  <a:gd name="T6" fmla="*/ 254 w 346"/>
                  <a:gd name="T7" fmla="*/ 125 h 268"/>
                  <a:gd name="T8" fmla="*/ 284 w 346"/>
                  <a:gd name="T9" fmla="*/ 158 h 268"/>
                  <a:gd name="T10" fmla="*/ 346 w 346"/>
                  <a:gd name="T11" fmla="*/ 0 h 268"/>
                  <a:gd name="T12" fmla="*/ 184 w 346"/>
                  <a:gd name="T13" fmla="*/ 50 h 268"/>
                  <a:gd name="T14" fmla="*/ 218 w 346"/>
                  <a:gd name="T15" fmla="*/ 87 h 268"/>
                  <a:gd name="T16" fmla="*/ 99 w 346"/>
                  <a:gd name="T17" fmla="*/ 190 h 268"/>
                  <a:gd name="T18" fmla="*/ 41 w 346"/>
                  <a:gd name="T19" fmla="*/ 11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68">
                    <a:moveTo>
                      <a:pt x="41" y="111"/>
                    </a:moveTo>
                    <a:cubicBezTo>
                      <a:pt x="0" y="151"/>
                      <a:pt x="0" y="151"/>
                      <a:pt x="0" y="151"/>
                    </a:cubicBezTo>
                    <a:cubicBezTo>
                      <a:pt x="12" y="165"/>
                      <a:pt x="90" y="268"/>
                      <a:pt x="90" y="268"/>
                    </a:cubicBezTo>
                    <a:cubicBezTo>
                      <a:pt x="254" y="125"/>
                      <a:pt x="254" y="125"/>
                      <a:pt x="254" y="125"/>
                    </a:cubicBezTo>
                    <a:cubicBezTo>
                      <a:pt x="284" y="158"/>
                      <a:pt x="284" y="158"/>
                      <a:pt x="284" y="158"/>
                    </a:cubicBezTo>
                    <a:cubicBezTo>
                      <a:pt x="346" y="0"/>
                      <a:pt x="346" y="0"/>
                      <a:pt x="346" y="0"/>
                    </a:cubicBezTo>
                    <a:cubicBezTo>
                      <a:pt x="184" y="50"/>
                      <a:pt x="184" y="50"/>
                      <a:pt x="184" y="50"/>
                    </a:cubicBezTo>
                    <a:cubicBezTo>
                      <a:pt x="218" y="87"/>
                      <a:pt x="218" y="87"/>
                      <a:pt x="218" y="87"/>
                    </a:cubicBezTo>
                    <a:cubicBezTo>
                      <a:pt x="99" y="190"/>
                      <a:pt x="99" y="190"/>
                      <a:pt x="99" y="190"/>
                    </a:cubicBezTo>
                    <a:lnTo>
                      <a:pt x="41"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sp>
            <p:nvSpPr>
              <p:cNvPr id="314" name="Freeform 229">
                <a:extLst>
                  <a:ext uri="{FF2B5EF4-FFF2-40B4-BE49-F238E27FC236}">
                    <a16:creationId xmlns:a16="http://schemas.microsoft.com/office/drawing/2014/main" id="{CD51C662-D7E5-4775-9B06-C82B9F397B16}"/>
                  </a:ext>
                </a:extLst>
              </p:cNvPr>
              <p:cNvSpPr/>
              <p:nvPr/>
            </p:nvSpPr>
            <p:spPr bwMode="auto">
              <a:xfrm>
                <a:off x="3132963" y="3377178"/>
                <a:ext cx="355480" cy="298946"/>
              </a:xfrm>
              <a:custGeom>
                <a:avLst/>
                <a:gdLst>
                  <a:gd name="T0" fmla="*/ 407 w 527"/>
                  <a:gd name="T1" fmla="*/ 0 h 443"/>
                  <a:gd name="T2" fmla="*/ 294 w 527"/>
                  <a:gd name="T3" fmla="*/ 190 h 443"/>
                  <a:gd name="T4" fmla="*/ 280 w 527"/>
                  <a:gd name="T5" fmla="*/ 105 h 443"/>
                  <a:gd name="T6" fmla="*/ 295 w 527"/>
                  <a:gd name="T7" fmla="*/ 77 h 443"/>
                  <a:gd name="T8" fmla="*/ 263 w 527"/>
                  <a:gd name="T9" fmla="*/ 44 h 443"/>
                  <a:gd name="T10" fmla="*/ 230 w 527"/>
                  <a:gd name="T11" fmla="*/ 77 h 443"/>
                  <a:gd name="T12" fmla="*/ 246 w 527"/>
                  <a:gd name="T13" fmla="*/ 105 h 443"/>
                  <a:gd name="T14" fmla="*/ 232 w 527"/>
                  <a:gd name="T15" fmla="*/ 189 h 443"/>
                  <a:gd name="T16" fmla="*/ 120 w 527"/>
                  <a:gd name="T17" fmla="*/ 0 h 443"/>
                  <a:gd name="T18" fmla="*/ 2 w 527"/>
                  <a:gd name="T19" fmla="*/ 125 h 443"/>
                  <a:gd name="T20" fmla="*/ 0 w 527"/>
                  <a:gd name="T21" fmla="*/ 125 h 443"/>
                  <a:gd name="T22" fmla="*/ 0 w 527"/>
                  <a:gd name="T23" fmla="*/ 402 h 443"/>
                  <a:gd name="T24" fmla="*/ 1 w 527"/>
                  <a:gd name="T25" fmla="*/ 402 h 443"/>
                  <a:gd name="T26" fmla="*/ 263 w 527"/>
                  <a:gd name="T27" fmla="*/ 443 h 443"/>
                  <a:gd name="T28" fmla="*/ 526 w 527"/>
                  <a:gd name="T29" fmla="*/ 402 h 443"/>
                  <a:gd name="T30" fmla="*/ 527 w 527"/>
                  <a:gd name="T31" fmla="*/ 402 h 443"/>
                  <a:gd name="T32" fmla="*/ 527 w 527"/>
                  <a:gd name="T33" fmla="*/ 125 h 443"/>
                  <a:gd name="T34" fmla="*/ 525 w 527"/>
                  <a:gd name="T35" fmla="*/ 125 h 443"/>
                  <a:gd name="T36" fmla="*/ 407 w 527"/>
                  <a:gd name="T3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43">
                    <a:moveTo>
                      <a:pt x="407" y="0"/>
                    </a:moveTo>
                    <a:cubicBezTo>
                      <a:pt x="294" y="190"/>
                      <a:pt x="294" y="190"/>
                      <a:pt x="294" y="190"/>
                    </a:cubicBezTo>
                    <a:cubicBezTo>
                      <a:pt x="280" y="105"/>
                      <a:pt x="280" y="105"/>
                      <a:pt x="280" y="105"/>
                    </a:cubicBezTo>
                    <a:cubicBezTo>
                      <a:pt x="289" y="99"/>
                      <a:pt x="295" y="89"/>
                      <a:pt x="295" y="77"/>
                    </a:cubicBezTo>
                    <a:cubicBezTo>
                      <a:pt x="295" y="59"/>
                      <a:pt x="281" y="44"/>
                      <a:pt x="263" y="44"/>
                    </a:cubicBezTo>
                    <a:cubicBezTo>
                      <a:pt x="245" y="44"/>
                      <a:pt x="230" y="59"/>
                      <a:pt x="230" y="77"/>
                    </a:cubicBezTo>
                    <a:cubicBezTo>
                      <a:pt x="230" y="89"/>
                      <a:pt x="237" y="99"/>
                      <a:pt x="246" y="105"/>
                    </a:cubicBezTo>
                    <a:cubicBezTo>
                      <a:pt x="232" y="189"/>
                      <a:pt x="232" y="189"/>
                      <a:pt x="232" y="189"/>
                    </a:cubicBezTo>
                    <a:cubicBezTo>
                      <a:pt x="120" y="0"/>
                      <a:pt x="120" y="0"/>
                      <a:pt x="120" y="0"/>
                    </a:cubicBezTo>
                    <a:cubicBezTo>
                      <a:pt x="56" y="27"/>
                      <a:pt x="12" y="72"/>
                      <a:pt x="2" y="125"/>
                    </a:cubicBezTo>
                    <a:cubicBezTo>
                      <a:pt x="0" y="125"/>
                      <a:pt x="0" y="125"/>
                      <a:pt x="0" y="125"/>
                    </a:cubicBezTo>
                    <a:cubicBezTo>
                      <a:pt x="0" y="402"/>
                      <a:pt x="0" y="402"/>
                      <a:pt x="0" y="402"/>
                    </a:cubicBezTo>
                    <a:cubicBezTo>
                      <a:pt x="1" y="402"/>
                      <a:pt x="1" y="402"/>
                      <a:pt x="1" y="402"/>
                    </a:cubicBezTo>
                    <a:cubicBezTo>
                      <a:pt x="14" y="425"/>
                      <a:pt x="126" y="443"/>
                      <a:pt x="263" y="443"/>
                    </a:cubicBezTo>
                    <a:cubicBezTo>
                      <a:pt x="401" y="443"/>
                      <a:pt x="513" y="425"/>
                      <a:pt x="526" y="402"/>
                    </a:cubicBezTo>
                    <a:cubicBezTo>
                      <a:pt x="527" y="402"/>
                      <a:pt x="527" y="402"/>
                      <a:pt x="527" y="402"/>
                    </a:cubicBezTo>
                    <a:cubicBezTo>
                      <a:pt x="527" y="125"/>
                      <a:pt x="527" y="125"/>
                      <a:pt x="527" y="125"/>
                    </a:cubicBezTo>
                    <a:cubicBezTo>
                      <a:pt x="525" y="125"/>
                      <a:pt x="525" y="125"/>
                      <a:pt x="525" y="125"/>
                    </a:cubicBezTo>
                    <a:cubicBezTo>
                      <a:pt x="515" y="72"/>
                      <a:pt x="471" y="27"/>
                      <a:pt x="4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sp>
            <p:nvSpPr>
              <p:cNvPr id="315" name="Freeform 230">
                <a:extLst>
                  <a:ext uri="{FF2B5EF4-FFF2-40B4-BE49-F238E27FC236}">
                    <a16:creationId xmlns:a16="http://schemas.microsoft.com/office/drawing/2014/main" id="{E27ABB7B-D142-4F74-8A6B-E58B78742FCD}"/>
                  </a:ext>
                </a:extLst>
              </p:cNvPr>
              <p:cNvSpPr/>
              <p:nvPr/>
            </p:nvSpPr>
            <p:spPr bwMode="auto">
              <a:xfrm>
                <a:off x="3598655" y="3487105"/>
                <a:ext cx="54536" cy="68241"/>
              </a:xfrm>
              <a:custGeom>
                <a:avLst/>
                <a:gdLst>
                  <a:gd name="T0" fmla="*/ 0 w 81"/>
                  <a:gd name="T1" fmla="*/ 0 h 101"/>
                  <a:gd name="T2" fmla="*/ 0 w 81"/>
                  <a:gd name="T3" fmla="*/ 55 h 101"/>
                  <a:gd name="T4" fmla="*/ 40 w 81"/>
                  <a:gd name="T5" fmla="*/ 101 h 101"/>
                  <a:gd name="T6" fmla="*/ 81 w 81"/>
                  <a:gd name="T7" fmla="*/ 56 h 101"/>
                  <a:gd name="T8" fmla="*/ 81 w 81"/>
                  <a:gd name="T9" fmla="*/ 0 h 101"/>
                  <a:gd name="T10" fmla="*/ 59 w 81"/>
                  <a:gd name="T11" fmla="*/ 0 h 101"/>
                  <a:gd name="T12" fmla="*/ 59 w 81"/>
                  <a:gd name="T13" fmla="*/ 57 h 101"/>
                  <a:gd name="T14" fmla="*/ 40 w 81"/>
                  <a:gd name="T15" fmla="*/ 83 h 101"/>
                  <a:gd name="T16" fmla="*/ 22 w 81"/>
                  <a:gd name="T17" fmla="*/ 57 h 101"/>
                  <a:gd name="T18" fmla="*/ 22 w 81"/>
                  <a:gd name="T19" fmla="*/ 0 h 101"/>
                  <a:gd name="T20" fmla="*/ 0 w 81"/>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1">
                    <a:moveTo>
                      <a:pt x="0" y="0"/>
                    </a:moveTo>
                    <a:cubicBezTo>
                      <a:pt x="0" y="55"/>
                      <a:pt x="0" y="55"/>
                      <a:pt x="0" y="55"/>
                    </a:cubicBezTo>
                    <a:cubicBezTo>
                      <a:pt x="0" y="87"/>
                      <a:pt x="15" y="101"/>
                      <a:pt x="40" y="101"/>
                    </a:cubicBezTo>
                    <a:cubicBezTo>
                      <a:pt x="65" y="101"/>
                      <a:pt x="81" y="86"/>
                      <a:pt x="81" y="56"/>
                    </a:cubicBezTo>
                    <a:cubicBezTo>
                      <a:pt x="81" y="0"/>
                      <a:pt x="81" y="0"/>
                      <a:pt x="81" y="0"/>
                    </a:cubicBezTo>
                    <a:cubicBezTo>
                      <a:pt x="59" y="0"/>
                      <a:pt x="59" y="0"/>
                      <a:pt x="59" y="0"/>
                    </a:cubicBezTo>
                    <a:cubicBezTo>
                      <a:pt x="59" y="57"/>
                      <a:pt x="59" y="57"/>
                      <a:pt x="59" y="57"/>
                    </a:cubicBezTo>
                    <a:cubicBezTo>
                      <a:pt x="59" y="75"/>
                      <a:pt x="52" y="83"/>
                      <a:pt x="40" y="83"/>
                    </a:cubicBezTo>
                    <a:cubicBezTo>
                      <a:pt x="29" y="83"/>
                      <a:pt x="22" y="74"/>
                      <a:pt x="22" y="57"/>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sp>
            <p:nvSpPr>
              <p:cNvPr id="316" name="Freeform 231">
                <a:extLst>
                  <a:ext uri="{FF2B5EF4-FFF2-40B4-BE49-F238E27FC236}">
                    <a16:creationId xmlns:a16="http://schemas.microsoft.com/office/drawing/2014/main" id="{ED1CD32C-CB7F-4097-B2A7-EC939F728216}"/>
                  </a:ext>
                </a:extLst>
              </p:cNvPr>
              <p:cNvSpPr>
                <a:spLocks noEditPoints="1"/>
              </p:cNvSpPr>
              <p:nvPr/>
            </p:nvSpPr>
            <p:spPr bwMode="auto">
              <a:xfrm>
                <a:off x="3666040" y="3486534"/>
                <a:ext cx="47968" cy="67384"/>
              </a:xfrm>
              <a:custGeom>
                <a:avLst/>
                <a:gdLst>
                  <a:gd name="T0" fmla="*/ 31 w 71"/>
                  <a:gd name="T1" fmla="*/ 0 h 100"/>
                  <a:gd name="T2" fmla="*/ 0 w 71"/>
                  <a:gd name="T3" fmla="*/ 2 h 100"/>
                  <a:gd name="T4" fmla="*/ 0 w 71"/>
                  <a:gd name="T5" fmla="*/ 100 h 100"/>
                  <a:gd name="T6" fmla="*/ 23 w 71"/>
                  <a:gd name="T7" fmla="*/ 100 h 100"/>
                  <a:gd name="T8" fmla="*/ 23 w 71"/>
                  <a:gd name="T9" fmla="*/ 65 h 100"/>
                  <a:gd name="T10" fmla="*/ 30 w 71"/>
                  <a:gd name="T11" fmla="*/ 65 h 100"/>
                  <a:gd name="T12" fmla="*/ 62 w 71"/>
                  <a:gd name="T13" fmla="*/ 55 h 100"/>
                  <a:gd name="T14" fmla="*/ 71 w 71"/>
                  <a:gd name="T15" fmla="*/ 31 h 100"/>
                  <a:gd name="T16" fmla="*/ 61 w 71"/>
                  <a:gd name="T17" fmla="*/ 8 h 100"/>
                  <a:gd name="T18" fmla="*/ 31 w 71"/>
                  <a:gd name="T19" fmla="*/ 0 h 100"/>
                  <a:gd name="T20" fmla="*/ 30 w 71"/>
                  <a:gd name="T21" fmla="*/ 48 h 100"/>
                  <a:gd name="T22" fmla="*/ 23 w 71"/>
                  <a:gd name="T23" fmla="*/ 47 h 100"/>
                  <a:gd name="T24" fmla="*/ 23 w 71"/>
                  <a:gd name="T25" fmla="*/ 18 h 100"/>
                  <a:gd name="T26" fmla="*/ 32 w 71"/>
                  <a:gd name="T27" fmla="*/ 17 h 100"/>
                  <a:gd name="T28" fmla="*/ 49 w 71"/>
                  <a:gd name="T29" fmla="*/ 32 h 100"/>
                  <a:gd name="T30" fmla="*/ 30 w 71"/>
                  <a:gd name="T31"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0">
                    <a:moveTo>
                      <a:pt x="31" y="0"/>
                    </a:moveTo>
                    <a:cubicBezTo>
                      <a:pt x="17" y="0"/>
                      <a:pt x="7" y="1"/>
                      <a:pt x="0" y="2"/>
                    </a:cubicBezTo>
                    <a:cubicBezTo>
                      <a:pt x="0" y="100"/>
                      <a:pt x="0" y="100"/>
                      <a:pt x="0" y="100"/>
                    </a:cubicBezTo>
                    <a:cubicBezTo>
                      <a:pt x="23" y="100"/>
                      <a:pt x="23" y="100"/>
                      <a:pt x="23" y="100"/>
                    </a:cubicBezTo>
                    <a:cubicBezTo>
                      <a:pt x="23" y="65"/>
                      <a:pt x="23" y="65"/>
                      <a:pt x="23" y="65"/>
                    </a:cubicBezTo>
                    <a:cubicBezTo>
                      <a:pt x="25" y="65"/>
                      <a:pt x="27" y="65"/>
                      <a:pt x="30" y="65"/>
                    </a:cubicBezTo>
                    <a:cubicBezTo>
                      <a:pt x="43" y="65"/>
                      <a:pt x="55" y="62"/>
                      <a:pt x="62" y="55"/>
                    </a:cubicBezTo>
                    <a:cubicBezTo>
                      <a:pt x="68" y="49"/>
                      <a:pt x="71" y="41"/>
                      <a:pt x="71" y="31"/>
                    </a:cubicBezTo>
                    <a:cubicBezTo>
                      <a:pt x="71" y="22"/>
                      <a:pt x="67" y="13"/>
                      <a:pt x="61" y="8"/>
                    </a:cubicBezTo>
                    <a:cubicBezTo>
                      <a:pt x="54" y="3"/>
                      <a:pt x="44" y="0"/>
                      <a:pt x="31" y="0"/>
                    </a:cubicBezTo>
                    <a:close/>
                    <a:moveTo>
                      <a:pt x="30" y="48"/>
                    </a:moveTo>
                    <a:cubicBezTo>
                      <a:pt x="27" y="48"/>
                      <a:pt x="24" y="48"/>
                      <a:pt x="23" y="47"/>
                    </a:cubicBezTo>
                    <a:cubicBezTo>
                      <a:pt x="23" y="18"/>
                      <a:pt x="23" y="18"/>
                      <a:pt x="23" y="18"/>
                    </a:cubicBezTo>
                    <a:cubicBezTo>
                      <a:pt x="24" y="18"/>
                      <a:pt x="27" y="17"/>
                      <a:pt x="32" y="17"/>
                    </a:cubicBezTo>
                    <a:cubicBezTo>
                      <a:pt x="43" y="17"/>
                      <a:pt x="49" y="23"/>
                      <a:pt x="49" y="32"/>
                    </a:cubicBezTo>
                    <a:cubicBezTo>
                      <a:pt x="49" y="42"/>
                      <a:pt x="42" y="48"/>
                      <a:pt x="3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grpSp>
      </p:grpSp>
      <p:grpSp>
        <p:nvGrpSpPr>
          <p:cNvPr id="321" name="组合 69">
            <a:extLst>
              <a:ext uri="{FF2B5EF4-FFF2-40B4-BE49-F238E27FC236}">
                <a16:creationId xmlns:a16="http://schemas.microsoft.com/office/drawing/2014/main" id="{86CDFC3C-FC20-4CF0-977A-79021AFF502D}"/>
              </a:ext>
            </a:extLst>
          </p:cNvPr>
          <p:cNvGrpSpPr/>
          <p:nvPr/>
        </p:nvGrpSpPr>
        <p:grpSpPr>
          <a:xfrm>
            <a:off x="8816277" y="1352594"/>
            <a:ext cx="909696" cy="910025"/>
            <a:chOff x="5857632" y="827906"/>
            <a:chExt cx="682519" cy="682519"/>
          </a:xfrm>
        </p:grpSpPr>
        <p:grpSp>
          <p:nvGrpSpPr>
            <p:cNvPr id="322" name="组合 70">
              <a:extLst>
                <a:ext uri="{FF2B5EF4-FFF2-40B4-BE49-F238E27FC236}">
                  <a16:creationId xmlns:a16="http://schemas.microsoft.com/office/drawing/2014/main" id="{D606D4AA-D7FC-45B1-A4AA-A99F9923A6BE}"/>
                </a:ext>
              </a:extLst>
            </p:cNvPr>
            <p:cNvGrpSpPr/>
            <p:nvPr/>
          </p:nvGrpSpPr>
          <p:grpSpPr>
            <a:xfrm>
              <a:off x="5857632" y="827906"/>
              <a:ext cx="682519" cy="682519"/>
              <a:chOff x="2646157" y="1103874"/>
              <a:chExt cx="910025" cy="910025"/>
            </a:xfrm>
          </p:grpSpPr>
          <p:grpSp>
            <p:nvGrpSpPr>
              <p:cNvPr id="334" name="组合 82">
                <a:extLst>
                  <a:ext uri="{FF2B5EF4-FFF2-40B4-BE49-F238E27FC236}">
                    <a16:creationId xmlns:a16="http://schemas.microsoft.com/office/drawing/2014/main" id="{8B5536A2-A50A-4D92-995B-903A0AE72CF2}"/>
                  </a:ext>
                </a:extLst>
              </p:cNvPr>
              <p:cNvGrpSpPr/>
              <p:nvPr/>
            </p:nvGrpSpPr>
            <p:grpSpPr>
              <a:xfrm>
                <a:off x="2646157" y="1103874"/>
                <a:ext cx="910025" cy="910025"/>
                <a:chOff x="1236675" y="2423160"/>
                <a:chExt cx="1950720" cy="1950720"/>
              </a:xfrm>
            </p:grpSpPr>
            <p:sp>
              <p:nvSpPr>
                <p:cNvPr id="336" name="椭圆 84">
                  <a:extLst>
                    <a:ext uri="{FF2B5EF4-FFF2-40B4-BE49-F238E27FC236}">
                      <a16:creationId xmlns:a16="http://schemas.microsoft.com/office/drawing/2014/main" id="{1F49FE77-4697-4288-AF50-3DDE37C9CFF7}"/>
                    </a:ext>
                  </a:extLst>
                </p:cNvPr>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sp>
              <p:nvSpPr>
                <p:cNvPr id="337" name="椭圆 85">
                  <a:extLst>
                    <a:ext uri="{FF2B5EF4-FFF2-40B4-BE49-F238E27FC236}">
                      <a16:creationId xmlns:a16="http://schemas.microsoft.com/office/drawing/2014/main" id="{ED02F070-0103-44E9-8885-8274E20B6CFD}"/>
                    </a:ext>
                  </a:extLst>
                </p:cNvPr>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sp>
            <p:nvSpPr>
              <p:cNvPr id="335" name="椭圆 83">
                <a:extLst>
                  <a:ext uri="{FF2B5EF4-FFF2-40B4-BE49-F238E27FC236}">
                    <a16:creationId xmlns:a16="http://schemas.microsoft.com/office/drawing/2014/main" id="{AE8FEDE5-D311-42D8-82FD-99097C08EC5E}"/>
                  </a:ext>
                </a:extLst>
              </p:cNvPr>
              <p:cNvSpPr/>
              <p:nvPr/>
            </p:nvSpPr>
            <p:spPr>
              <a:xfrm>
                <a:off x="2792045" y="1249762"/>
                <a:ext cx="618249" cy="618249"/>
              </a:xfrm>
              <a:prstGeom prst="ellipse">
                <a:avLst/>
              </a:prstGeom>
              <a:solidFill>
                <a:srgbClr val="0000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grpSp>
        <p:grpSp>
          <p:nvGrpSpPr>
            <p:cNvPr id="323" name="组合 71">
              <a:extLst>
                <a:ext uri="{FF2B5EF4-FFF2-40B4-BE49-F238E27FC236}">
                  <a16:creationId xmlns:a16="http://schemas.microsoft.com/office/drawing/2014/main" id="{6B5F93BC-CDDB-4A54-82F8-6770C6B4831D}"/>
                </a:ext>
              </a:extLst>
            </p:cNvPr>
            <p:cNvGrpSpPr/>
            <p:nvPr/>
          </p:nvGrpSpPr>
          <p:grpSpPr>
            <a:xfrm>
              <a:off x="6065300" y="1005306"/>
              <a:ext cx="289625" cy="332539"/>
              <a:chOff x="4383281" y="1858180"/>
              <a:chExt cx="684119" cy="785482"/>
            </a:xfrm>
            <a:solidFill>
              <a:schemeClr val="bg1"/>
            </a:solidFill>
          </p:grpSpPr>
          <p:sp>
            <p:nvSpPr>
              <p:cNvPr id="324" name="Freeform 244">
                <a:extLst>
                  <a:ext uri="{FF2B5EF4-FFF2-40B4-BE49-F238E27FC236}">
                    <a16:creationId xmlns:a16="http://schemas.microsoft.com/office/drawing/2014/main" id="{FC2EEBD5-DEA4-4D62-B7D3-8DE1135CEC07}"/>
                  </a:ext>
                </a:extLst>
              </p:cNvPr>
              <p:cNvSpPr/>
              <p:nvPr/>
            </p:nvSpPr>
            <p:spPr bwMode="auto">
              <a:xfrm>
                <a:off x="4681370" y="1858180"/>
                <a:ext cx="97079" cy="106787"/>
              </a:xfrm>
              <a:custGeom>
                <a:avLst/>
                <a:gdLst>
                  <a:gd name="T0" fmla="*/ 19 w 144"/>
                  <a:gd name="T1" fmla="*/ 105 h 158"/>
                  <a:gd name="T2" fmla="*/ 73 w 144"/>
                  <a:gd name="T3" fmla="*/ 158 h 158"/>
                  <a:gd name="T4" fmla="*/ 125 w 144"/>
                  <a:gd name="T5" fmla="*/ 104 h 158"/>
                  <a:gd name="T6" fmla="*/ 141 w 144"/>
                  <a:gd name="T7" fmla="*/ 87 h 158"/>
                  <a:gd name="T8" fmla="*/ 132 w 144"/>
                  <a:gd name="T9" fmla="*/ 61 h 158"/>
                  <a:gd name="T10" fmla="*/ 72 w 144"/>
                  <a:gd name="T11" fmla="*/ 0 h 158"/>
                  <a:gd name="T12" fmla="*/ 11 w 144"/>
                  <a:gd name="T13" fmla="*/ 61 h 158"/>
                  <a:gd name="T14" fmla="*/ 3 w 144"/>
                  <a:gd name="T15" fmla="*/ 87 h 158"/>
                  <a:gd name="T16" fmla="*/ 19 w 144"/>
                  <a:gd name="T17"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58">
                    <a:moveTo>
                      <a:pt x="19" y="105"/>
                    </a:moveTo>
                    <a:cubicBezTo>
                      <a:pt x="30" y="132"/>
                      <a:pt x="51" y="158"/>
                      <a:pt x="73" y="158"/>
                    </a:cubicBezTo>
                    <a:cubicBezTo>
                      <a:pt x="96" y="158"/>
                      <a:pt x="115" y="132"/>
                      <a:pt x="125" y="104"/>
                    </a:cubicBezTo>
                    <a:cubicBezTo>
                      <a:pt x="131" y="104"/>
                      <a:pt x="138" y="97"/>
                      <a:pt x="141" y="87"/>
                    </a:cubicBezTo>
                    <a:cubicBezTo>
                      <a:pt x="144" y="75"/>
                      <a:pt x="140" y="64"/>
                      <a:pt x="132" y="61"/>
                    </a:cubicBezTo>
                    <a:cubicBezTo>
                      <a:pt x="130" y="27"/>
                      <a:pt x="104" y="0"/>
                      <a:pt x="72" y="0"/>
                    </a:cubicBezTo>
                    <a:cubicBezTo>
                      <a:pt x="40" y="0"/>
                      <a:pt x="13" y="27"/>
                      <a:pt x="11" y="61"/>
                    </a:cubicBezTo>
                    <a:cubicBezTo>
                      <a:pt x="4" y="64"/>
                      <a:pt x="0" y="75"/>
                      <a:pt x="3" y="87"/>
                    </a:cubicBezTo>
                    <a:cubicBezTo>
                      <a:pt x="5" y="97"/>
                      <a:pt x="12" y="104"/>
                      <a:pt x="1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25" name="Freeform 245">
                <a:extLst>
                  <a:ext uri="{FF2B5EF4-FFF2-40B4-BE49-F238E27FC236}">
                    <a16:creationId xmlns:a16="http://schemas.microsoft.com/office/drawing/2014/main" id="{272D277D-3793-4AA6-97E4-40DB0574BF0B}"/>
                  </a:ext>
                </a:extLst>
              </p:cNvPr>
              <p:cNvSpPr/>
              <p:nvPr/>
            </p:nvSpPr>
            <p:spPr bwMode="auto">
              <a:xfrm>
                <a:off x="4653102" y="1960113"/>
                <a:ext cx="153042" cy="149330"/>
              </a:xfrm>
              <a:custGeom>
                <a:avLst/>
                <a:gdLst>
                  <a:gd name="T0" fmla="*/ 95 w 227"/>
                  <a:gd name="T1" fmla="*/ 191 h 221"/>
                  <a:gd name="T2" fmla="*/ 95 w 227"/>
                  <a:gd name="T3" fmla="*/ 221 h 221"/>
                  <a:gd name="T4" fmla="*/ 116 w 227"/>
                  <a:gd name="T5" fmla="*/ 220 h 221"/>
                  <a:gd name="T6" fmla="*/ 138 w 227"/>
                  <a:gd name="T7" fmla="*/ 221 h 221"/>
                  <a:gd name="T8" fmla="*/ 138 w 227"/>
                  <a:gd name="T9" fmla="*/ 191 h 221"/>
                  <a:gd name="T10" fmla="*/ 227 w 227"/>
                  <a:gd name="T11" fmla="*/ 173 h 221"/>
                  <a:gd name="T12" fmla="*/ 227 w 227"/>
                  <a:gd name="T13" fmla="*/ 173 h 221"/>
                  <a:gd name="T14" fmla="*/ 227 w 227"/>
                  <a:gd name="T15" fmla="*/ 54 h 221"/>
                  <a:gd name="T16" fmla="*/ 226 w 227"/>
                  <a:gd name="T17" fmla="*/ 54 h 221"/>
                  <a:gd name="T18" fmla="*/ 176 w 227"/>
                  <a:gd name="T19" fmla="*/ 0 h 221"/>
                  <a:gd name="T20" fmla="*/ 127 w 227"/>
                  <a:gd name="T21" fmla="*/ 82 h 221"/>
                  <a:gd name="T22" fmla="*/ 121 w 227"/>
                  <a:gd name="T23" fmla="*/ 45 h 221"/>
                  <a:gd name="T24" fmla="*/ 127 w 227"/>
                  <a:gd name="T25" fmla="*/ 33 h 221"/>
                  <a:gd name="T26" fmla="*/ 113 w 227"/>
                  <a:gd name="T27" fmla="*/ 19 h 221"/>
                  <a:gd name="T28" fmla="*/ 99 w 227"/>
                  <a:gd name="T29" fmla="*/ 33 h 221"/>
                  <a:gd name="T30" fmla="*/ 106 w 227"/>
                  <a:gd name="T31" fmla="*/ 45 h 221"/>
                  <a:gd name="T32" fmla="*/ 100 w 227"/>
                  <a:gd name="T33" fmla="*/ 81 h 221"/>
                  <a:gd name="T34" fmla="*/ 52 w 227"/>
                  <a:gd name="T35" fmla="*/ 0 h 221"/>
                  <a:gd name="T36" fmla="*/ 1 w 227"/>
                  <a:gd name="T37" fmla="*/ 54 h 221"/>
                  <a:gd name="T38" fmla="*/ 0 w 227"/>
                  <a:gd name="T39" fmla="*/ 54 h 221"/>
                  <a:gd name="T40" fmla="*/ 0 w 227"/>
                  <a:gd name="T41" fmla="*/ 173 h 221"/>
                  <a:gd name="T42" fmla="*/ 1 w 227"/>
                  <a:gd name="T43" fmla="*/ 173 h 221"/>
                  <a:gd name="T44" fmla="*/ 95 w 227"/>
                  <a:gd name="T45" fmla="*/ 19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 h="221">
                    <a:moveTo>
                      <a:pt x="95" y="191"/>
                    </a:moveTo>
                    <a:cubicBezTo>
                      <a:pt x="95" y="221"/>
                      <a:pt x="95" y="221"/>
                      <a:pt x="95" y="221"/>
                    </a:cubicBezTo>
                    <a:cubicBezTo>
                      <a:pt x="102" y="220"/>
                      <a:pt x="109" y="220"/>
                      <a:pt x="116" y="220"/>
                    </a:cubicBezTo>
                    <a:cubicBezTo>
                      <a:pt x="123" y="220"/>
                      <a:pt x="131" y="220"/>
                      <a:pt x="138" y="221"/>
                    </a:cubicBezTo>
                    <a:cubicBezTo>
                      <a:pt x="138" y="191"/>
                      <a:pt x="138" y="191"/>
                      <a:pt x="138" y="191"/>
                    </a:cubicBezTo>
                    <a:cubicBezTo>
                      <a:pt x="186" y="189"/>
                      <a:pt x="222" y="182"/>
                      <a:pt x="227" y="173"/>
                    </a:cubicBezTo>
                    <a:cubicBezTo>
                      <a:pt x="227" y="173"/>
                      <a:pt x="227" y="173"/>
                      <a:pt x="227" y="173"/>
                    </a:cubicBezTo>
                    <a:cubicBezTo>
                      <a:pt x="227" y="54"/>
                      <a:pt x="227" y="54"/>
                      <a:pt x="227" y="54"/>
                    </a:cubicBezTo>
                    <a:cubicBezTo>
                      <a:pt x="226" y="54"/>
                      <a:pt x="226" y="54"/>
                      <a:pt x="226" y="54"/>
                    </a:cubicBezTo>
                    <a:cubicBezTo>
                      <a:pt x="222" y="31"/>
                      <a:pt x="203" y="12"/>
                      <a:pt x="176" y="0"/>
                    </a:cubicBezTo>
                    <a:cubicBezTo>
                      <a:pt x="127" y="82"/>
                      <a:pt x="127" y="82"/>
                      <a:pt x="127" y="82"/>
                    </a:cubicBezTo>
                    <a:cubicBezTo>
                      <a:pt x="121" y="45"/>
                      <a:pt x="121" y="45"/>
                      <a:pt x="121" y="45"/>
                    </a:cubicBezTo>
                    <a:cubicBezTo>
                      <a:pt x="125" y="43"/>
                      <a:pt x="127" y="38"/>
                      <a:pt x="127" y="33"/>
                    </a:cubicBezTo>
                    <a:cubicBezTo>
                      <a:pt x="127" y="26"/>
                      <a:pt x="121" y="19"/>
                      <a:pt x="113" y="19"/>
                    </a:cubicBezTo>
                    <a:cubicBezTo>
                      <a:pt x="106" y="19"/>
                      <a:pt x="99" y="26"/>
                      <a:pt x="99" y="33"/>
                    </a:cubicBezTo>
                    <a:cubicBezTo>
                      <a:pt x="99" y="38"/>
                      <a:pt x="102" y="43"/>
                      <a:pt x="106" y="45"/>
                    </a:cubicBezTo>
                    <a:cubicBezTo>
                      <a:pt x="100" y="81"/>
                      <a:pt x="100" y="81"/>
                      <a:pt x="100" y="81"/>
                    </a:cubicBezTo>
                    <a:cubicBezTo>
                      <a:pt x="52" y="0"/>
                      <a:pt x="52" y="0"/>
                      <a:pt x="52" y="0"/>
                    </a:cubicBezTo>
                    <a:cubicBezTo>
                      <a:pt x="24" y="12"/>
                      <a:pt x="5" y="31"/>
                      <a:pt x="1" y="54"/>
                    </a:cubicBezTo>
                    <a:cubicBezTo>
                      <a:pt x="0" y="54"/>
                      <a:pt x="0" y="54"/>
                      <a:pt x="0" y="54"/>
                    </a:cubicBezTo>
                    <a:cubicBezTo>
                      <a:pt x="0" y="173"/>
                      <a:pt x="0" y="173"/>
                      <a:pt x="0" y="173"/>
                    </a:cubicBezTo>
                    <a:cubicBezTo>
                      <a:pt x="1" y="173"/>
                      <a:pt x="1" y="173"/>
                      <a:pt x="1" y="173"/>
                    </a:cubicBezTo>
                    <a:cubicBezTo>
                      <a:pt x="5" y="182"/>
                      <a:pt x="45" y="190"/>
                      <a:pt x="95"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26" name="Freeform 246">
                <a:extLst>
                  <a:ext uri="{FF2B5EF4-FFF2-40B4-BE49-F238E27FC236}">
                    <a16:creationId xmlns:a16="http://schemas.microsoft.com/office/drawing/2014/main" id="{649F0845-CB65-48BA-AB04-928CD29CA0FB}"/>
                  </a:ext>
                </a:extLst>
              </p:cNvPr>
              <p:cNvSpPr/>
              <p:nvPr/>
            </p:nvSpPr>
            <p:spPr bwMode="auto">
              <a:xfrm>
                <a:off x="4653673" y="2514890"/>
                <a:ext cx="153327" cy="128772"/>
              </a:xfrm>
              <a:custGeom>
                <a:avLst/>
                <a:gdLst>
                  <a:gd name="T0" fmla="*/ 175 w 227"/>
                  <a:gd name="T1" fmla="*/ 0 h 191"/>
                  <a:gd name="T2" fmla="*/ 127 w 227"/>
                  <a:gd name="T3" fmla="*/ 82 h 191"/>
                  <a:gd name="T4" fmla="*/ 121 w 227"/>
                  <a:gd name="T5" fmla="*/ 45 h 191"/>
                  <a:gd name="T6" fmla="*/ 127 w 227"/>
                  <a:gd name="T7" fmla="*/ 33 h 191"/>
                  <a:gd name="T8" fmla="*/ 113 w 227"/>
                  <a:gd name="T9" fmla="*/ 19 h 191"/>
                  <a:gd name="T10" fmla="*/ 99 w 227"/>
                  <a:gd name="T11" fmla="*/ 33 h 191"/>
                  <a:gd name="T12" fmla="*/ 106 w 227"/>
                  <a:gd name="T13" fmla="*/ 45 h 191"/>
                  <a:gd name="T14" fmla="*/ 100 w 227"/>
                  <a:gd name="T15" fmla="*/ 82 h 191"/>
                  <a:gd name="T16" fmla="*/ 52 w 227"/>
                  <a:gd name="T17" fmla="*/ 0 h 191"/>
                  <a:gd name="T18" fmla="*/ 1 w 227"/>
                  <a:gd name="T19" fmla="*/ 54 h 191"/>
                  <a:gd name="T20" fmla="*/ 0 w 227"/>
                  <a:gd name="T21" fmla="*/ 54 h 191"/>
                  <a:gd name="T22" fmla="*/ 0 w 227"/>
                  <a:gd name="T23" fmla="*/ 174 h 191"/>
                  <a:gd name="T24" fmla="*/ 0 w 227"/>
                  <a:gd name="T25" fmla="*/ 174 h 191"/>
                  <a:gd name="T26" fmla="*/ 114 w 227"/>
                  <a:gd name="T27" fmla="*/ 191 h 191"/>
                  <a:gd name="T28" fmla="*/ 227 w 227"/>
                  <a:gd name="T29" fmla="*/ 174 h 191"/>
                  <a:gd name="T30" fmla="*/ 227 w 227"/>
                  <a:gd name="T31" fmla="*/ 174 h 191"/>
                  <a:gd name="T32" fmla="*/ 227 w 227"/>
                  <a:gd name="T33" fmla="*/ 54 h 191"/>
                  <a:gd name="T34" fmla="*/ 226 w 227"/>
                  <a:gd name="T35" fmla="*/ 54 h 191"/>
                  <a:gd name="T36" fmla="*/ 175 w 227"/>
                  <a:gd name="T37"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7" h="191">
                    <a:moveTo>
                      <a:pt x="175" y="0"/>
                    </a:moveTo>
                    <a:cubicBezTo>
                      <a:pt x="127" y="82"/>
                      <a:pt x="127" y="82"/>
                      <a:pt x="127" y="82"/>
                    </a:cubicBezTo>
                    <a:cubicBezTo>
                      <a:pt x="121" y="45"/>
                      <a:pt x="121" y="45"/>
                      <a:pt x="121" y="45"/>
                    </a:cubicBezTo>
                    <a:cubicBezTo>
                      <a:pt x="125" y="43"/>
                      <a:pt x="127" y="38"/>
                      <a:pt x="127" y="33"/>
                    </a:cubicBezTo>
                    <a:cubicBezTo>
                      <a:pt x="127" y="26"/>
                      <a:pt x="121" y="19"/>
                      <a:pt x="113" y="19"/>
                    </a:cubicBezTo>
                    <a:cubicBezTo>
                      <a:pt x="106" y="19"/>
                      <a:pt x="99" y="26"/>
                      <a:pt x="99" y="33"/>
                    </a:cubicBezTo>
                    <a:cubicBezTo>
                      <a:pt x="99" y="38"/>
                      <a:pt x="102" y="43"/>
                      <a:pt x="106" y="45"/>
                    </a:cubicBezTo>
                    <a:cubicBezTo>
                      <a:pt x="100" y="82"/>
                      <a:pt x="100" y="82"/>
                      <a:pt x="100" y="82"/>
                    </a:cubicBezTo>
                    <a:cubicBezTo>
                      <a:pt x="52" y="0"/>
                      <a:pt x="52" y="0"/>
                      <a:pt x="52" y="0"/>
                    </a:cubicBezTo>
                    <a:cubicBezTo>
                      <a:pt x="24" y="12"/>
                      <a:pt x="5" y="31"/>
                      <a:pt x="1" y="54"/>
                    </a:cubicBezTo>
                    <a:cubicBezTo>
                      <a:pt x="0" y="54"/>
                      <a:pt x="0" y="54"/>
                      <a:pt x="0" y="54"/>
                    </a:cubicBezTo>
                    <a:cubicBezTo>
                      <a:pt x="0" y="174"/>
                      <a:pt x="0" y="174"/>
                      <a:pt x="0" y="174"/>
                    </a:cubicBezTo>
                    <a:cubicBezTo>
                      <a:pt x="0" y="174"/>
                      <a:pt x="0" y="174"/>
                      <a:pt x="0" y="174"/>
                    </a:cubicBezTo>
                    <a:cubicBezTo>
                      <a:pt x="6" y="184"/>
                      <a:pt x="54" y="191"/>
                      <a:pt x="114" y="191"/>
                    </a:cubicBezTo>
                    <a:cubicBezTo>
                      <a:pt x="173" y="191"/>
                      <a:pt x="221" y="184"/>
                      <a:pt x="227" y="174"/>
                    </a:cubicBezTo>
                    <a:cubicBezTo>
                      <a:pt x="227" y="174"/>
                      <a:pt x="227" y="174"/>
                      <a:pt x="227" y="174"/>
                    </a:cubicBezTo>
                    <a:cubicBezTo>
                      <a:pt x="227" y="54"/>
                      <a:pt x="227" y="54"/>
                      <a:pt x="227" y="54"/>
                    </a:cubicBezTo>
                    <a:cubicBezTo>
                      <a:pt x="226" y="54"/>
                      <a:pt x="226" y="54"/>
                      <a:pt x="226" y="54"/>
                    </a:cubicBezTo>
                    <a:cubicBezTo>
                      <a:pt x="222" y="31"/>
                      <a:pt x="203" y="12"/>
                      <a:pt x="1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27" name="Freeform 247">
                <a:extLst>
                  <a:ext uri="{FF2B5EF4-FFF2-40B4-BE49-F238E27FC236}">
                    <a16:creationId xmlns:a16="http://schemas.microsoft.com/office/drawing/2014/main" id="{B9E7FEC9-F4EF-4257-89C3-1F17F9FBBF4A}"/>
                  </a:ext>
                </a:extLst>
              </p:cNvPr>
              <p:cNvSpPr/>
              <p:nvPr/>
            </p:nvSpPr>
            <p:spPr bwMode="auto">
              <a:xfrm>
                <a:off x="4411547" y="2091169"/>
                <a:ext cx="96508" cy="107072"/>
              </a:xfrm>
              <a:custGeom>
                <a:avLst/>
                <a:gdLst>
                  <a:gd name="T0" fmla="*/ 19 w 143"/>
                  <a:gd name="T1" fmla="*/ 105 h 159"/>
                  <a:gd name="T2" fmla="*/ 73 w 143"/>
                  <a:gd name="T3" fmla="*/ 159 h 159"/>
                  <a:gd name="T4" fmla="*/ 124 w 143"/>
                  <a:gd name="T5" fmla="*/ 105 h 159"/>
                  <a:gd name="T6" fmla="*/ 140 w 143"/>
                  <a:gd name="T7" fmla="*/ 88 h 159"/>
                  <a:gd name="T8" fmla="*/ 132 w 143"/>
                  <a:gd name="T9" fmla="*/ 62 h 159"/>
                  <a:gd name="T10" fmla="*/ 72 w 143"/>
                  <a:gd name="T11" fmla="*/ 0 h 159"/>
                  <a:gd name="T12" fmla="*/ 11 w 143"/>
                  <a:gd name="T13" fmla="*/ 62 h 159"/>
                  <a:gd name="T14" fmla="*/ 3 w 143"/>
                  <a:gd name="T15" fmla="*/ 88 h 159"/>
                  <a:gd name="T16" fmla="*/ 19 w 143"/>
                  <a:gd name="T17" fmla="*/ 10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59">
                    <a:moveTo>
                      <a:pt x="19" y="105"/>
                    </a:moveTo>
                    <a:cubicBezTo>
                      <a:pt x="30" y="133"/>
                      <a:pt x="51" y="159"/>
                      <a:pt x="73" y="159"/>
                    </a:cubicBezTo>
                    <a:cubicBezTo>
                      <a:pt x="96" y="159"/>
                      <a:pt x="115" y="133"/>
                      <a:pt x="124" y="105"/>
                    </a:cubicBezTo>
                    <a:cubicBezTo>
                      <a:pt x="131" y="105"/>
                      <a:pt x="138" y="98"/>
                      <a:pt x="140" y="88"/>
                    </a:cubicBezTo>
                    <a:cubicBezTo>
                      <a:pt x="143" y="76"/>
                      <a:pt x="140" y="65"/>
                      <a:pt x="132" y="62"/>
                    </a:cubicBezTo>
                    <a:cubicBezTo>
                      <a:pt x="130" y="27"/>
                      <a:pt x="104" y="0"/>
                      <a:pt x="72" y="0"/>
                    </a:cubicBezTo>
                    <a:cubicBezTo>
                      <a:pt x="39" y="0"/>
                      <a:pt x="13" y="27"/>
                      <a:pt x="11" y="62"/>
                    </a:cubicBezTo>
                    <a:cubicBezTo>
                      <a:pt x="3" y="65"/>
                      <a:pt x="0" y="76"/>
                      <a:pt x="3" y="88"/>
                    </a:cubicBezTo>
                    <a:cubicBezTo>
                      <a:pt x="5" y="98"/>
                      <a:pt x="12" y="105"/>
                      <a:pt x="1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28" name="Freeform 248">
                <a:extLst>
                  <a:ext uri="{FF2B5EF4-FFF2-40B4-BE49-F238E27FC236}">
                    <a16:creationId xmlns:a16="http://schemas.microsoft.com/office/drawing/2014/main" id="{B3BEB822-7012-4F1C-B76D-3A33527839B7}"/>
                  </a:ext>
                </a:extLst>
              </p:cNvPr>
              <p:cNvSpPr/>
              <p:nvPr/>
            </p:nvSpPr>
            <p:spPr bwMode="auto">
              <a:xfrm>
                <a:off x="4942626" y="2097736"/>
                <a:ext cx="96222" cy="106787"/>
              </a:xfrm>
              <a:custGeom>
                <a:avLst/>
                <a:gdLst>
                  <a:gd name="T0" fmla="*/ 19 w 143"/>
                  <a:gd name="T1" fmla="*/ 105 h 158"/>
                  <a:gd name="T2" fmla="*/ 73 w 143"/>
                  <a:gd name="T3" fmla="*/ 158 h 158"/>
                  <a:gd name="T4" fmla="*/ 124 w 143"/>
                  <a:gd name="T5" fmla="*/ 105 h 158"/>
                  <a:gd name="T6" fmla="*/ 140 w 143"/>
                  <a:gd name="T7" fmla="*/ 87 h 158"/>
                  <a:gd name="T8" fmla="*/ 132 w 143"/>
                  <a:gd name="T9" fmla="*/ 61 h 158"/>
                  <a:gd name="T10" fmla="*/ 72 w 143"/>
                  <a:gd name="T11" fmla="*/ 0 h 158"/>
                  <a:gd name="T12" fmla="*/ 11 w 143"/>
                  <a:gd name="T13" fmla="*/ 61 h 158"/>
                  <a:gd name="T14" fmla="*/ 3 w 143"/>
                  <a:gd name="T15" fmla="*/ 87 h 158"/>
                  <a:gd name="T16" fmla="*/ 19 w 143"/>
                  <a:gd name="T17"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58">
                    <a:moveTo>
                      <a:pt x="19" y="105"/>
                    </a:moveTo>
                    <a:cubicBezTo>
                      <a:pt x="30" y="133"/>
                      <a:pt x="51" y="158"/>
                      <a:pt x="73" y="158"/>
                    </a:cubicBezTo>
                    <a:cubicBezTo>
                      <a:pt x="96" y="158"/>
                      <a:pt x="115" y="133"/>
                      <a:pt x="124" y="105"/>
                    </a:cubicBezTo>
                    <a:cubicBezTo>
                      <a:pt x="131" y="104"/>
                      <a:pt x="138" y="97"/>
                      <a:pt x="140" y="87"/>
                    </a:cubicBezTo>
                    <a:cubicBezTo>
                      <a:pt x="143" y="76"/>
                      <a:pt x="140" y="64"/>
                      <a:pt x="132" y="61"/>
                    </a:cubicBezTo>
                    <a:cubicBezTo>
                      <a:pt x="130" y="27"/>
                      <a:pt x="104" y="0"/>
                      <a:pt x="72" y="0"/>
                    </a:cubicBezTo>
                    <a:cubicBezTo>
                      <a:pt x="39" y="0"/>
                      <a:pt x="13" y="27"/>
                      <a:pt x="11" y="61"/>
                    </a:cubicBezTo>
                    <a:cubicBezTo>
                      <a:pt x="3" y="64"/>
                      <a:pt x="0" y="76"/>
                      <a:pt x="3" y="87"/>
                    </a:cubicBezTo>
                    <a:cubicBezTo>
                      <a:pt x="5" y="98"/>
                      <a:pt x="12" y="105"/>
                      <a:pt x="1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29" name="Freeform 249">
                <a:extLst>
                  <a:ext uri="{FF2B5EF4-FFF2-40B4-BE49-F238E27FC236}">
                    <a16:creationId xmlns:a16="http://schemas.microsoft.com/office/drawing/2014/main" id="{5B943EB1-7863-4F28-B24C-EAD829D106D8}"/>
                  </a:ext>
                </a:extLst>
              </p:cNvPr>
              <p:cNvSpPr/>
              <p:nvPr/>
            </p:nvSpPr>
            <p:spPr bwMode="auto">
              <a:xfrm>
                <a:off x="4874385" y="2199669"/>
                <a:ext cx="193015" cy="129058"/>
              </a:xfrm>
              <a:custGeom>
                <a:avLst/>
                <a:gdLst>
                  <a:gd name="T0" fmla="*/ 285 w 286"/>
                  <a:gd name="T1" fmla="*/ 54 h 191"/>
                  <a:gd name="T2" fmla="*/ 234 w 286"/>
                  <a:gd name="T3" fmla="*/ 0 h 191"/>
                  <a:gd name="T4" fmla="*/ 186 w 286"/>
                  <a:gd name="T5" fmla="*/ 82 h 191"/>
                  <a:gd name="T6" fmla="*/ 180 w 286"/>
                  <a:gd name="T7" fmla="*/ 45 h 191"/>
                  <a:gd name="T8" fmla="*/ 186 w 286"/>
                  <a:gd name="T9" fmla="*/ 34 h 191"/>
                  <a:gd name="T10" fmla="*/ 172 w 286"/>
                  <a:gd name="T11" fmla="*/ 20 h 191"/>
                  <a:gd name="T12" fmla="*/ 158 w 286"/>
                  <a:gd name="T13" fmla="*/ 34 h 191"/>
                  <a:gd name="T14" fmla="*/ 165 w 286"/>
                  <a:gd name="T15" fmla="*/ 45 h 191"/>
                  <a:gd name="T16" fmla="*/ 159 w 286"/>
                  <a:gd name="T17" fmla="*/ 82 h 191"/>
                  <a:gd name="T18" fmla="*/ 111 w 286"/>
                  <a:gd name="T19" fmla="*/ 0 h 191"/>
                  <a:gd name="T20" fmla="*/ 60 w 286"/>
                  <a:gd name="T21" fmla="*/ 54 h 191"/>
                  <a:gd name="T22" fmla="*/ 59 w 286"/>
                  <a:gd name="T23" fmla="*/ 54 h 191"/>
                  <a:gd name="T24" fmla="*/ 59 w 286"/>
                  <a:gd name="T25" fmla="*/ 68 h 191"/>
                  <a:gd name="T26" fmla="*/ 2 w 286"/>
                  <a:gd name="T27" fmla="*/ 68 h 191"/>
                  <a:gd name="T28" fmla="*/ 2 w 286"/>
                  <a:gd name="T29" fmla="*/ 80 h 191"/>
                  <a:gd name="T30" fmla="*/ 0 w 286"/>
                  <a:gd name="T31" fmla="*/ 110 h 191"/>
                  <a:gd name="T32" fmla="*/ 59 w 286"/>
                  <a:gd name="T33" fmla="*/ 110 h 191"/>
                  <a:gd name="T34" fmla="*/ 59 w 286"/>
                  <a:gd name="T35" fmla="*/ 174 h 191"/>
                  <a:gd name="T36" fmla="*/ 59 w 286"/>
                  <a:gd name="T37" fmla="*/ 174 h 191"/>
                  <a:gd name="T38" fmla="*/ 173 w 286"/>
                  <a:gd name="T39" fmla="*/ 191 h 191"/>
                  <a:gd name="T40" fmla="*/ 286 w 286"/>
                  <a:gd name="T41" fmla="*/ 174 h 191"/>
                  <a:gd name="T42" fmla="*/ 286 w 286"/>
                  <a:gd name="T43" fmla="*/ 174 h 191"/>
                  <a:gd name="T44" fmla="*/ 286 w 286"/>
                  <a:gd name="T45" fmla="*/ 54 h 191"/>
                  <a:gd name="T46" fmla="*/ 285 w 286"/>
                  <a:gd name="T47" fmla="*/ 5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6" h="191">
                    <a:moveTo>
                      <a:pt x="285" y="54"/>
                    </a:moveTo>
                    <a:cubicBezTo>
                      <a:pt x="281" y="32"/>
                      <a:pt x="262" y="12"/>
                      <a:pt x="234" y="0"/>
                    </a:cubicBezTo>
                    <a:cubicBezTo>
                      <a:pt x="186" y="82"/>
                      <a:pt x="186" y="82"/>
                      <a:pt x="186" y="82"/>
                    </a:cubicBezTo>
                    <a:cubicBezTo>
                      <a:pt x="180" y="45"/>
                      <a:pt x="180" y="45"/>
                      <a:pt x="180" y="45"/>
                    </a:cubicBezTo>
                    <a:cubicBezTo>
                      <a:pt x="184" y="43"/>
                      <a:pt x="186" y="39"/>
                      <a:pt x="186" y="34"/>
                    </a:cubicBezTo>
                    <a:cubicBezTo>
                      <a:pt x="186" y="26"/>
                      <a:pt x="180" y="20"/>
                      <a:pt x="172" y="20"/>
                    </a:cubicBezTo>
                    <a:cubicBezTo>
                      <a:pt x="165" y="20"/>
                      <a:pt x="158" y="26"/>
                      <a:pt x="158" y="34"/>
                    </a:cubicBezTo>
                    <a:cubicBezTo>
                      <a:pt x="158" y="39"/>
                      <a:pt x="161" y="43"/>
                      <a:pt x="165" y="45"/>
                    </a:cubicBezTo>
                    <a:cubicBezTo>
                      <a:pt x="159" y="82"/>
                      <a:pt x="159" y="82"/>
                      <a:pt x="159" y="82"/>
                    </a:cubicBezTo>
                    <a:cubicBezTo>
                      <a:pt x="111" y="0"/>
                      <a:pt x="111" y="0"/>
                      <a:pt x="111" y="0"/>
                    </a:cubicBezTo>
                    <a:cubicBezTo>
                      <a:pt x="83" y="12"/>
                      <a:pt x="64" y="32"/>
                      <a:pt x="60" y="54"/>
                    </a:cubicBezTo>
                    <a:cubicBezTo>
                      <a:pt x="59" y="54"/>
                      <a:pt x="59" y="54"/>
                      <a:pt x="59" y="54"/>
                    </a:cubicBezTo>
                    <a:cubicBezTo>
                      <a:pt x="59" y="68"/>
                      <a:pt x="59" y="68"/>
                      <a:pt x="59" y="68"/>
                    </a:cubicBezTo>
                    <a:cubicBezTo>
                      <a:pt x="2" y="68"/>
                      <a:pt x="2" y="68"/>
                      <a:pt x="2" y="68"/>
                    </a:cubicBezTo>
                    <a:cubicBezTo>
                      <a:pt x="2" y="72"/>
                      <a:pt x="2" y="76"/>
                      <a:pt x="2" y="80"/>
                    </a:cubicBezTo>
                    <a:cubicBezTo>
                      <a:pt x="2" y="90"/>
                      <a:pt x="1" y="100"/>
                      <a:pt x="0" y="110"/>
                    </a:cubicBezTo>
                    <a:cubicBezTo>
                      <a:pt x="59" y="110"/>
                      <a:pt x="59" y="110"/>
                      <a:pt x="59" y="110"/>
                    </a:cubicBezTo>
                    <a:cubicBezTo>
                      <a:pt x="59" y="174"/>
                      <a:pt x="59" y="174"/>
                      <a:pt x="59" y="174"/>
                    </a:cubicBezTo>
                    <a:cubicBezTo>
                      <a:pt x="59" y="174"/>
                      <a:pt x="59" y="174"/>
                      <a:pt x="59" y="174"/>
                    </a:cubicBezTo>
                    <a:cubicBezTo>
                      <a:pt x="65" y="184"/>
                      <a:pt x="113" y="191"/>
                      <a:pt x="173" y="191"/>
                    </a:cubicBezTo>
                    <a:cubicBezTo>
                      <a:pt x="232" y="191"/>
                      <a:pt x="280" y="184"/>
                      <a:pt x="286" y="174"/>
                    </a:cubicBezTo>
                    <a:cubicBezTo>
                      <a:pt x="286" y="174"/>
                      <a:pt x="286" y="174"/>
                      <a:pt x="286" y="174"/>
                    </a:cubicBezTo>
                    <a:cubicBezTo>
                      <a:pt x="286" y="54"/>
                      <a:pt x="286" y="54"/>
                      <a:pt x="286" y="54"/>
                    </a:cubicBezTo>
                    <a:lnTo>
                      <a:pt x="28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30" name="Freeform 250">
                <a:extLst>
                  <a:ext uri="{FF2B5EF4-FFF2-40B4-BE49-F238E27FC236}">
                    <a16:creationId xmlns:a16="http://schemas.microsoft.com/office/drawing/2014/main" id="{67E001B9-F28A-4D03-80A6-5F0B09ED5917}"/>
                  </a:ext>
                </a:extLst>
              </p:cNvPr>
              <p:cNvSpPr>
                <a:spLocks noEditPoints="1"/>
              </p:cNvSpPr>
              <p:nvPr/>
            </p:nvSpPr>
            <p:spPr bwMode="auto">
              <a:xfrm>
                <a:off x="4593142" y="2114582"/>
                <a:ext cx="275818" cy="278102"/>
              </a:xfrm>
              <a:custGeom>
                <a:avLst/>
                <a:gdLst>
                  <a:gd name="T0" fmla="*/ 205 w 409"/>
                  <a:gd name="T1" fmla="*/ 0 h 412"/>
                  <a:gd name="T2" fmla="*/ 0 w 409"/>
                  <a:gd name="T3" fmla="*/ 206 h 412"/>
                  <a:gd name="T4" fmla="*/ 205 w 409"/>
                  <a:gd name="T5" fmla="*/ 412 h 412"/>
                  <a:gd name="T6" fmla="*/ 409 w 409"/>
                  <a:gd name="T7" fmla="*/ 206 h 412"/>
                  <a:gd name="T8" fmla="*/ 205 w 409"/>
                  <a:gd name="T9" fmla="*/ 0 h 412"/>
                  <a:gd name="T10" fmla="*/ 205 w 409"/>
                  <a:gd name="T11" fmla="*/ 363 h 412"/>
                  <a:gd name="T12" fmla="*/ 49 w 409"/>
                  <a:gd name="T13" fmla="*/ 206 h 412"/>
                  <a:gd name="T14" fmla="*/ 205 w 409"/>
                  <a:gd name="T15" fmla="*/ 49 h 412"/>
                  <a:gd name="T16" fmla="*/ 360 w 409"/>
                  <a:gd name="T17" fmla="*/ 206 h 412"/>
                  <a:gd name="T18" fmla="*/ 205 w 409"/>
                  <a:gd name="T19" fmla="*/ 363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12">
                    <a:moveTo>
                      <a:pt x="205" y="0"/>
                    </a:moveTo>
                    <a:cubicBezTo>
                      <a:pt x="92" y="0"/>
                      <a:pt x="0" y="92"/>
                      <a:pt x="0" y="206"/>
                    </a:cubicBezTo>
                    <a:cubicBezTo>
                      <a:pt x="0" y="320"/>
                      <a:pt x="92" y="412"/>
                      <a:pt x="205" y="412"/>
                    </a:cubicBezTo>
                    <a:cubicBezTo>
                      <a:pt x="318" y="412"/>
                      <a:pt x="409" y="320"/>
                      <a:pt x="409" y="206"/>
                    </a:cubicBezTo>
                    <a:cubicBezTo>
                      <a:pt x="409" y="92"/>
                      <a:pt x="318" y="0"/>
                      <a:pt x="205" y="0"/>
                    </a:cubicBezTo>
                    <a:close/>
                    <a:moveTo>
                      <a:pt x="205" y="363"/>
                    </a:moveTo>
                    <a:cubicBezTo>
                      <a:pt x="119" y="363"/>
                      <a:pt x="49" y="293"/>
                      <a:pt x="49" y="206"/>
                    </a:cubicBezTo>
                    <a:cubicBezTo>
                      <a:pt x="49" y="120"/>
                      <a:pt x="119" y="49"/>
                      <a:pt x="205" y="49"/>
                    </a:cubicBezTo>
                    <a:cubicBezTo>
                      <a:pt x="291" y="49"/>
                      <a:pt x="360" y="120"/>
                      <a:pt x="360" y="206"/>
                    </a:cubicBezTo>
                    <a:cubicBezTo>
                      <a:pt x="360" y="293"/>
                      <a:pt x="291" y="363"/>
                      <a:pt x="205"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31" name="Freeform 251">
                <a:extLst>
                  <a:ext uri="{FF2B5EF4-FFF2-40B4-BE49-F238E27FC236}">
                    <a16:creationId xmlns:a16="http://schemas.microsoft.com/office/drawing/2014/main" id="{CF5837EE-48C8-4FE0-A965-FBC6CC3725F3}"/>
                  </a:ext>
                </a:extLst>
              </p:cNvPr>
              <p:cNvSpPr/>
              <p:nvPr/>
            </p:nvSpPr>
            <p:spPr bwMode="auto">
              <a:xfrm>
                <a:off x="4383281" y="2193673"/>
                <a:ext cx="205008" cy="128772"/>
              </a:xfrm>
              <a:custGeom>
                <a:avLst/>
                <a:gdLst>
                  <a:gd name="T0" fmla="*/ 302 w 304"/>
                  <a:gd name="T1" fmla="*/ 77 h 191"/>
                  <a:gd name="T2" fmla="*/ 227 w 304"/>
                  <a:gd name="T3" fmla="*/ 77 h 191"/>
                  <a:gd name="T4" fmla="*/ 227 w 304"/>
                  <a:gd name="T5" fmla="*/ 54 h 191"/>
                  <a:gd name="T6" fmla="*/ 226 w 304"/>
                  <a:gd name="T7" fmla="*/ 54 h 191"/>
                  <a:gd name="T8" fmla="*/ 175 w 304"/>
                  <a:gd name="T9" fmla="*/ 0 h 191"/>
                  <a:gd name="T10" fmla="*/ 127 w 304"/>
                  <a:gd name="T11" fmla="*/ 82 h 191"/>
                  <a:gd name="T12" fmla="*/ 121 w 304"/>
                  <a:gd name="T13" fmla="*/ 45 h 191"/>
                  <a:gd name="T14" fmla="*/ 127 w 304"/>
                  <a:gd name="T15" fmla="*/ 33 h 191"/>
                  <a:gd name="T16" fmla="*/ 113 w 304"/>
                  <a:gd name="T17" fmla="*/ 19 h 191"/>
                  <a:gd name="T18" fmla="*/ 99 w 304"/>
                  <a:gd name="T19" fmla="*/ 33 h 191"/>
                  <a:gd name="T20" fmla="*/ 106 w 304"/>
                  <a:gd name="T21" fmla="*/ 45 h 191"/>
                  <a:gd name="T22" fmla="*/ 100 w 304"/>
                  <a:gd name="T23" fmla="*/ 81 h 191"/>
                  <a:gd name="T24" fmla="*/ 52 w 304"/>
                  <a:gd name="T25" fmla="*/ 0 h 191"/>
                  <a:gd name="T26" fmla="*/ 1 w 304"/>
                  <a:gd name="T27" fmla="*/ 54 h 191"/>
                  <a:gd name="T28" fmla="*/ 0 w 304"/>
                  <a:gd name="T29" fmla="*/ 54 h 191"/>
                  <a:gd name="T30" fmla="*/ 0 w 304"/>
                  <a:gd name="T31" fmla="*/ 173 h 191"/>
                  <a:gd name="T32" fmla="*/ 0 w 304"/>
                  <a:gd name="T33" fmla="*/ 173 h 191"/>
                  <a:gd name="T34" fmla="*/ 114 w 304"/>
                  <a:gd name="T35" fmla="*/ 191 h 191"/>
                  <a:gd name="T36" fmla="*/ 227 w 304"/>
                  <a:gd name="T37" fmla="*/ 173 h 191"/>
                  <a:gd name="T38" fmla="*/ 227 w 304"/>
                  <a:gd name="T39" fmla="*/ 173 h 191"/>
                  <a:gd name="T40" fmla="*/ 227 w 304"/>
                  <a:gd name="T41" fmla="*/ 119 h 191"/>
                  <a:gd name="T42" fmla="*/ 304 w 304"/>
                  <a:gd name="T43" fmla="*/ 119 h 191"/>
                  <a:gd name="T44" fmla="*/ 302 w 304"/>
                  <a:gd name="T45" fmla="*/ 89 h 191"/>
                  <a:gd name="T46" fmla="*/ 302 w 304"/>
                  <a:gd name="T47" fmla="*/ 7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 h="191">
                    <a:moveTo>
                      <a:pt x="302" y="77"/>
                    </a:moveTo>
                    <a:cubicBezTo>
                      <a:pt x="227" y="77"/>
                      <a:pt x="227" y="77"/>
                      <a:pt x="227" y="77"/>
                    </a:cubicBezTo>
                    <a:cubicBezTo>
                      <a:pt x="227" y="54"/>
                      <a:pt x="227" y="54"/>
                      <a:pt x="227" y="54"/>
                    </a:cubicBezTo>
                    <a:cubicBezTo>
                      <a:pt x="226" y="54"/>
                      <a:pt x="226" y="54"/>
                      <a:pt x="226" y="54"/>
                    </a:cubicBezTo>
                    <a:cubicBezTo>
                      <a:pt x="222" y="31"/>
                      <a:pt x="203" y="12"/>
                      <a:pt x="175" y="0"/>
                    </a:cubicBezTo>
                    <a:cubicBezTo>
                      <a:pt x="127" y="82"/>
                      <a:pt x="127" y="82"/>
                      <a:pt x="127" y="82"/>
                    </a:cubicBezTo>
                    <a:cubicBezTo>
                      <a:pt x="121" y="45"/>
                      <a:pt x="121" y="45"/>
                      <a:pt x="121" y="45"/>
                    </a:cubicBezTo>
                    <a:cubicBezTo>
                      <a:pt x="125" y="42"/>
                      <a:pt x="127" y="38"/>
                      <a:pt x="127" y="33"/>
                    </a:cubicBezTo>
                    <a:cubicBezTo>
                      <a:pt x="127" y="25"/>
                      <a:pt x="121" y="19"/>
                      <a:pt x="113" y="19"/>
                    </a:cubicBezTo>
                    <a:cubicBezTo>
                      <a:pt x="106" y="19"/>
                      <a:pt x="99" y="25"/>
                      <a:pt x="99" y="33"/>
                    </a:cubicBezTo>
                    <a:cubicBezTo>
                      <a:pt x="99" y="38"/>
                      <a:pt x="102" y="42"/>
                      <a:pt x="106" y="45"/>
                    </a:cubicBezTo>
                    <a:cubicBezTo>
                      <a:pt x="100" y="81"/>
                      <a:pt x="100" y="81"/>
                      <a:pt x="100" y="81"/>
                    </a:cubicBezTo>
                    <a:cubicBezTo>
                      <a:pt x="52" y="0"/>
                      <a:pt x="52" y="0"/>
                      <a:pt x="52" y="0"/>
                    </a:cubicBezTo>
                    <a:cubicBezTo>
                      <a:pt x="24" y="12"/>
                      <a:pt x="5" y="31"/>
                      <a:pt x="1" y="54"/>
                    </a:cubicBezTo>
                    <a:cubicBezTo>
                      <a:pt x="0" y="54"/>
                      <a:pt x="0" y="54"/>
                      <a:pt x="0" y="54"/>
                    </a:cubicBezTo>
                    <a:cubicBezTo>
                      <a:pt x="0" y="173"/>
                      <a:pt x="0" y="173"/>
                      <a:pt x="0" y="173"/>
                    </a:cubicBezTo>
                    <a:cubicBezTo>
                      <a:pt x="0" y="173"/>
                      <a:pt x="0" y="173"/>
                      <a:pt x="0" y="173"/>
                    </a:cubicBezTo>
                    <a:cubicBezTo>
                      <a:pt x="6" y="183"/>
                      <a:pt x="54" y="191"/>
                      <a:pt x="114" y="191"/>
                    </a:cubicBezTo>
                    <a:cubicBezTo>
                      <a:pt x="173" y="191"/>
                      <a:pt x="221" y="183"/>
                      <a:pt x="227" y="173"/>
                    </a:cubicBezTo>
                    <a:cubicBezTo>
                      <a:pt x="227" y="173"/>
                      <a:pt x="227" y="173"/>
                      <a:pt x="227" y="173"/>
                    </a:cubicBezTo>
                    <a:cubicBezTo>
                      <a:pt x="227" y="119"/>
                      <a:pt x="227" y="119"/>
                      <a:pt x="227" y="119"/>
                    </a:cubicBezTo>
                    <a:cubicBezTo>
                      <a:pt x="304" y="119"/>
                      <a:pt x="304" y="119"/>
                      <a:pt x="304" y="119"/>
                    </a:cubicBezTo>
                    <a:cubicBezTo>
                      <a:pt x="302" y="109"/>
                      <a:pt x="302" y="99"/>
                      <a:pt x="302" y="89"/>
                    </a:cubicBezTo>
                    <a:cubicBezTo>
                      <a:pt x="302" y="85"/>
                      <a:pt x="302" y="81"/>
                      <a:pt x="30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32" name="Freeform 252">
                <a:extLst>
                  <a:ext uri="{FF2B5EF4-FFF2-40B4-BE49-F238E27FC236}">
                    <a16:creationId xmlns:a16="http://schemas.microsoft.com/office/drawing/2014/main" id="{6042388A-533A-49F3-9251-7500E93D3D83}"/>
                  </a:ext>
                </a:extLst>
              </p:cNvPr>
              <p:cNvSpPr/>
              <p:nvPr/>
            </p:nvSpPr>
            <p:spPr bwMode="auto">
              <a:xfrm>
                <a:off x="4681941" y="2398681"/>
                <a:ext cx="96508" cy="120778"/>
              </a:xfrm>
              <a:custGeom>
                <a:avLst/>
                <a:gdLst>
                  <a:gd name="T0" fmla="*/ 73 w 143"/>
                  <a:gd name="T1" fmla="*/ 1 h 179"/>
                  <a:gd name="T2" fmla="*/ 52 w 143"/>
                  <a:gd name="T3" fmla="*/ 0 h 179"/>
                  <a:gd name="T4" fmla="*/ 52 w 143"/>
                  <a:gd name="T5" fmla="*/ 24 h 179"/>
                  <a:gd name="T6" fmla="*/ 11 w 143"/>
                  <a:gd name="T7" fmla="*/ 82 h 179"/>
                  <a:gd name="T8" fmla="*/ 3 w 143"/>
                  <a:gd name="T9" fmla="*/ 108 h 179"/>
                  <a:gd name="T10" fmla="*/ 19 w 143"/>
                  <a:gd name="T11" fmla="*/ 126 h 179"/>
                  <a:gd name="T12" fmla="*/ 73 w 143"/>
                  <a:gd name="T13" fmla="*/ 179 h 179"/>
                  <a:gd name="T14" fmla="*/ 125 w 143"/>
                  <a:gd name="T15" fmla="*/ 126 h 179"/>
                  <a:gd name="T16" fmla="*/ 140 w 143"/>
                  <a:gd name="T17" fmla="*/ 108 h 179"/>
                  <a:gd name="T18" fmla="*/ 132 w 143"/>
                  <a:gd name="T19" fmla="*/ 82 h 179"/>
                  <a:gd name="T20" fmla="*/ 95 w 143"/>
                  <a:gd name="T21" fmla="*/ 26 h 179"/>
                  <a:gd name="T22" fmla="*/ 95 w 143"/>
                  <a:gd name="T23" fmla="*/ 0 h 179"/>
                  <a:gd name="T24" fmla="*/ 73 w 143"/>
                  <a:gd name="T25" fmla="*/ 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79">
                    <a:moveTo>
                      <a:pt x="73" y="1"/>
                    </a:moveTo>
                    <a:cubicBezTo>
                      <a:pt x="66" y="1"/>
                      <a:pt x="59" y="1"/>
                      <a:pt x="52" y="0"/>
                    </a:cubicBezTo>
                    <a:cubicBezTo>
                      <a:pt x="52" y="24"/>
                      <a:pt x="52" y="24"/>
                      <a:pt x="52" y="24"/>
                    </a:cubicBezTo>
                    <a:cubicBezTo>
                      <a:pt x="30" y="33"/>
                      <a:pt x="13" y="55"/>
                      <a:pt x="11" y="82"/>
                    </a:cubicBezTo>
                    <a:cubicBezTo>
                      <a:pt x="3" y="85"/>
                      <a:pt x="0" y="97"/>
                      <a:pt x="3" y="108"/>
                    </a:cubicBezTo>
                    <a:cubicBezTo>
                      <a:pt x="5" y="119"/>
                      <a:pt x="12" y="126"/>
                      <a:pt x="19" y="126"/>
                    </a:cubicBezTo>
                    <a:cubicBezTo>
                      <a:pt x="30" y="153"/>
                      <a:pt x="51" y="179"/>
                      <a:pt x="73" y="179"/>
                    </a:cubicBezTo>
                    <a:cubicBezTo>
                      <a:pt x="96" y="179"/>
                      <a:pt x="115" y="153"/>
                      <a:pt x="125" y="126"/>
                    </a:cubicBezTo>
                    <a:cubicBezTo>
                      <a:pt x="131" y="125"/>
                      <a:pt x="138" y="118"/>
                      <a:pt x="140" y="108"/>
                    </a:cubicBezTo>
                    <a:cubicBezTo>
                      <a:pt x="143" y="97"/>
                      <a:pt x="140" y="85"/>
                      <a:pt x="132" y="82"/>
                    </a:cubicBezTo>
                    <a:cubicBezTo>
                      <a:pt x="130" y="57"/>
                      <a:pt x="116" y="35"/>
                      <a:pt x="95" y="26"/>
                    </a:cubicBezTo>
                    <a:cubicBezTo>
                      <a:pt x="95" y="0"/>
                      <a:pt x="95" y="0"/>
                      <a:pt x="95" y="0"/>
                    </a:cubicBezTo>
                    <a:cubicBezTo>
                      <a:pt x="88" y="1"/>
                      <a:pt x="80" y="1"/>
                      <a:pt x="7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33" name="Freeform 253">
                <a:extLst>
                  <a:ext uri="{FF2B5EF4-FFF2-40B4-BE49-F238E27FC236}">
                    <a16:creationId xmlns:a16="http://schemas.microsoft.com/office/drawing/2014/main" id="{500A631E-6FB8-4024-8F34-32FC9BFF5694}"/>
                  </a:ext>
                </a:extLst>
              </p:cNvPr>
              <p:cNvSpPr/>
              <p:nvPr/>
            </p:nvSpPr>
            <p:spPr bwMode="auto">
              <a:xfrm>
                <a:off x="4690792" y="2178255"/>
                <a:ext cx="83088" cy="151614"/>
              </a:xfrm>
              <a:custGeom>
                <a:avLst/>
                <a:gdLst>
                  <a:gd name="T0" fmla="*/ 78 w 123"/>
                  <a:gd name="T1" fmla="*/ 94 h 225"/>
                  <a:gd name="T2" fmla="*/ 44 w 123"/>
                  <a:gd name="T3" fmla="*/ 71 h 225"/>
                  <a:gd name="T4" fmla="*/ 68 w 123"/>
                  <a:gd name="T5" fmla="*/ 55 h 225"/>
                  <a:gd name="T6" fmla="*/ 108 w 123"/>
                  <a:gd name="T7" fmla="*/ 65 h 225"/>
                  <a:gd name="T8" fmla="*/ 116 w 123"/>
                  <a:gd name="T9" fmla="*/ 33 h 225"/>
                  <a:gd name="T10" fmla="*/ 76 w 123"/>
                  <a:gd name="T11" fmla="*/ 24 h 225"/>
                  <a:gd name="T12" fmla="*/ 76 w 123"/>
                  <a:gd name="T13" fmla="*/ 0 h 225"/>
                  <a:gd name="T14" fmla="*/ 49 w 123"/>
                  <a:gd name="T15" fmla="*/ 0 h 225"/>
                  <a:gd name="T16" fmla="*/ 49 w 123"/>
                  <a:gd name="T17" fmla="*/ 26 h 225"/>
                  <a:gd name="T18" fmla="*/ 2 w 123"/>
                  <a:gd name="T19" fmla="*/ 75 h 225"/>
                  <a:gd name="T20" fmla="*/ 52 w 123"/>
                  <a:gd name="T21" fmla="*/ 126 h 225"/>
                  <a:gd name="T22" fmla="*/ 81 w 123"/>
                  <a:gd name="T23" fmla="*/ 150 h 225"/>
                  <a:gd name="T24" fmla="*/ 54 w 123"/>
                  <a:gd name="T25" fmla="*/ 167 h 225"/>
                  <a:gd name="T26" fmla="*/ 9 w 123"/>
                  <a:gd name="T27" fmla="*/ 155 h 225"/>
                  <a:gd name="T28" fmla="*/ 0 w 123"/>
                  <a:gd name="T29" fmla="*/ 187 h 225"/>
                  <a:gd name="T30" fmla="*/ 47 w 123"/>
                  <a:gd name="T31" fmla="*/ 199 h 225"/>
                  <a:gd name="T32" fmla="*/ 47 w 123"/>
                  <a:gd name="T33" fmla="*/ 225 h 225"/>
                  <a:gd name="T34" fmla="*/ 74 w 123"/>
                  <a:gd name="T35" fmla="*/ 225 h 225"/>
                  <a:gd name="T36" fmla="*/ 74 w 123"/>
                  <a:gd name="T37" fmla="*/ 196 h 225"/>
                  <a:gd name="T38" fmla="*/ 123 w 123"/>
                  <a:gd name="T39" fmla="*/ 146 h 225"/>
                  <a:gd name="T40" fmla="*/ 78 w 123"/>
                  <a:gd name="T41" fmla="*/ 9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3" h="225">
                    <a:moveTo>
                      <a:pt x="78" y="94"/>
                    </a:moveTo>
                    <a:cubicBezTo>
                      <a:pt x="54" y="85"/>
                      <a:pt x="44" y="79"/>
                      <a:pt x="44" y="71"/>
                    </a:cubicBezTo>
                    <a:cubicBezTo>
                      <a:pt x="44" y="63"/>
                      <a:pt x="50" y="55"/>
                      <a:pt x="68" y="55"/>
                    </a:cubicBezTo>
                    <a:cubicBezTo>
                      <a:pt x="88" y="55"/>
                      <a:pt x="101" y="61"/>
                      <a:pt x="108" y="65"/>
                    </a:cubicBezTo>
                    <a:cubicBezTo>
                      <a:pt x="116" y="33"/>
                      <a:pt x="116" y="33"/>
                      <a:pt x="116" y="33"/>
                    </a:cubicBezTo>
                    <a:cubicBezTo>
                      <a:pt x="106" y="29"/>
                      <a:pt x="94" y="25"/>
                      <a:pt x="76" y="24"/>
                    </a:cubicBezTo>
                    <a:cubicBezTo>
                      <a:pt x="76" y="0"/>
                      <a:pt x="76" y="0"/>
                      <a:pt x="76" y="0"/>
                    </a:cubicBezTo>
                    <a:cubicBezTo>
                      <a:pt x="49" y="0"/>
                      <a:pt x="49" y="0"/>
                      <a:pt x="49" y="0"/>
                    </a:cubicBezTo>
                    <a:cubicBezTo>
                      <a:pt x="49" y="26"/>
                      <a:pt x="49" y="26"/>
                      <a:pt x="49" y="26"/>
                    </a:cubicBezTo>
                    <a:cubicBezTo>
                      <a:pt x="19" y="32"/>
                      <a:pt x="2" y="51"/>
                      <a:pt x="2" y="75"/>
                    </a:cubicBezTo>
                    <a:cubicBezTo>
                      <a:pt x="2" y="102"/>
                      <a:pt x="22" y="116"/>
                      <a:pt x="52" y="126"/>
                    </a:cubicBezTo>
                    <a:cubicBezTo>
                      <a:pt x="72" y="133"/>
                      <a:pt x="81" y="139"/>
                      <a:pt x="81" y="150"/>
                    </a:cubicBezTo>
                    <a:cubicBezTo>
                      <a:pt x="81" y="160"/>
                      <a:pt x="70" y="167"/>
                      <a:pt x="54" y="167"/>
                    </a:cubicBezTo>
                    <a:cubicBezTo>
                      <a:pt x="36" y="167"/>
                      <a:pt x="20" y="161"/>
                      <a:pt x="9" y="155"/>
                    </a:cubicBezTo>
                    <a:cubicBezTo>
                      <a:pt x="0" y="187"/>
                      <a:pt x="0" y="187"/>
                      <a:pt x="0" y="187"/>
                    </a:cubicBezTo>
                    <a:cubicBezTo>
                      <a:pt x="11" y="193"/>
                      <a:pt x="29" y="198"/>
                      <a:pt x="47" y="199"/>
                    </a:cubicBezTo>
                    <a:cubicBezTo>
                      <a:pt x="47" y="225"/>
                      <a:pt x="47" y="225"/>
                      <a:pt x="47" y="225"/>
                    </a:cubicBezTo>
                    <a:cubicBezTo>
                      <a:pt x="74" y="225"/>
                      <a:pt x="74" y="225"/>
                      <a:pt x="74" y="225"/>
                    </a:cubicBezTo>
                    <a:cubicBezTo>
                      <a:pt x="74" y="196"/>
                      <a:pt x="74" y="196"/>
                      <a:pt x="74" y="196"/>
                    </a:cubicBezTo>
                    <a:cubicBezTo>
                      <a:pt x="106" y="191"/>
                      <a:pt x="123" y="170"/>
                      <a:pt x="123" y="146"/>
                    </a:cubicBezTo>
                    <a:cubicBezTo>
                      <a:pt x="123" y="121"/>
                      <a:pt x="110" y="106"/>
                      <a:pt x="78"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grpSp>
      </p:grpSp>
      <p:grpSp>
        <p:nvGrpSpPr>
          <p:cNvPr id="338" name="组合 86">
            <a:extLst>
              <a:ext uri="{FF2B5EF4-FFF2-40B4-BE49-F238E27FC236}">
                <a16:creationId xmlns:a16="http://schemas.microsoft.com/office/drawing/2014/main" id="{D1CD0EA7-862E-4ED7-B48B-D49D8D274274}"/>
              </a:ext>
            </a:extLst>
          </p:cNvPr>
          <p:cNvGrpSpPr/>
          <p:nvPr/>
        </p:nvGrpSpPr>
        <p:grpSpPr>
          <a:xfrm>
            <a:off x="4402799" y="3201606"/>
            <a:ext cx="909696" cy="910025"/>
            <a:chOff x="2546326" y="2214665"/>
            <a:chExt cx="682519" cy="682519"/>
          </a:xfrm>
        </p:grpSpPr>
        <p:grpSp>
          <p:nvGrpSpPr>
            <p:cNvPr id="339" name="组合 87">
              <a:extLst>
                <a:ext uri="{FF2B5EF4-FFF2-40B4-BE49-F238E27FC236}">
                  <a16:creationId xmlns:a16="http://schemas.microsoft.com/office/drawing/2014/main" id="{6B039FB7-6AA9-4FDA-B0B3-A1A41CCC225B}"/>
                </a:ext>
              </a:extLst>
            </p:cNvPr>
            <p:cNvGrpSpPr/>
            <p:nvPr/>
          </p:nvGrpSpPr>
          <p:grpSpPr>
            <a:xfrm>
              <a:off x="2546326" y="2214665"/>
              <a:ext cx="682519" cy="682519"/>
              <a:chOff x="2646157" y="1103874"/>
              <a:chExt cx="910025" cy="910025"/>
            </a:xfrm>
          </p:grpSpPr>
          <p:grpSp>
            <p:nvGrpSpPr>
              <p:cNvPr id="351" name="组合 99">
                <a:extLst>
                  <a:ext uri="{FF2B5EF4-FFF2-40B4-BE49-F238E27FC236}">
                    <a16:creationId xmlns:a16="http://schemas.microsoft.com/office/drawing/2014/main" id="{9A8AFF26-2F4B-4476-A6E4-BA8F86B596C3}"/>
                  </a:ext>
                </a:extLst>
              </p:cNvPr>
              <p:cNvGrpSpPr/>
              <p:nvPr/>
            </p:nvGrpSpPr>
            <p:grpSpPr>
              <a:xfrm>
                <a:off x="2646157" y="1103874"/>
                <a:ext cx="910025" cy="910025"/>
                <a:chOff x="1236675" y="2423160"/>
                <a:chExt cx="1950720" cy="1950720"/>
              </a:xfrm>
            </p:grpSpPr>
            <p:sp>
              <p:nvSpPr>
                <p:cNvPr id="353" name="椭圆 101">
                  <a:extLst>
                    <a:ext uri="{FF2B5EF4-FFF2-40B4-BE49-F238E27FC236}">
                      <a16:creationId xmlns:a16="http://schemas.microsoft.com/office/drawing/2014/main" id="{0A334B85-700C-457A-B17D-04F63E228C49}"/>
                    </a:ext>
                  </a:extLst>
                </p:cNvPr>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sp>
              <p:nvSpPr>
                <p:cNvPr id="354" name="椭圆 102">
                  <a:extLst>
                    <a:ext uri="{FF2B5EF4-FFF2-40B4-BE49-F238E27FC236}">
                      <a16:creationId xmlns:a16="http://schemas.microsoft.com/office/drawing/2014/main" id="{FE13D793-BC61-4751-B918-C49B1954C519}"/>
                    </a:ext>
                  </a:extLst>
                </p:cNvPr>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sp>
            <p:nvSpPr>
              <p:cNvPr id="352" name="椭圆 100">
                <a:extLst>
                  <a:ext uri="{FF2B5EF4-FFF2-40B4-BE49-F238E27FC236}">
                    <a16:creationId xmlns:a16="http://schemas.microsoft.com/office/drawing/2014/main" id="{7EDA9A9D-6F2B-43B6-87E2-2C99F442EA6C}"/>
                  </a:ext>
                </a:extLst>
              </p:cNvPr>
              <p:cNvSpPr/>
              <p:nvPr/>
            </p:nvSpPr>
            <p:spPr>
              <a:xfrm>
                <a:off x="2792045" y="1249762"/>
                <a:ext cx="618249" cy="618249"/>
              </a:xfrm>
              <a:prstGeom prst="ellipse">
                <a:avLst/>
              </a:prstGeom>
              <a:solidFill>
                <a:srgbClr val="FB6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grpSp>
          <p:nvGrpSpPr>
            <p:cNvPr id="340" name="组合 88">
              <a:extLst>
                <a:ext uri="{FF2B5EF4-FFF2-40B4-BE49-F238E27FC236}">
                  <a16:creationId xmlns:a16="http://schemas.microsoft.com/office/drawing/2014/main" id="{08D0ABD1-F8A7-4921-A8F8-5AD92179E2BD}"/>
                </a:ext>
              </a:extLst>
            </p:cNvPr>
            <p:cNvGrpSpPr/>
            <p:nvPr/>
          </p:nvGrpSpPr>
          <p:grpSpPr>
            <a:xfrm>
              <a:off x="2793476" y="2438106"/>
              <a:ext cx="184824" cy="276813"/>
              <a:chOff x="3212624" y="1881308"/>
              <a:chExt cx="436569" cy="653854"/>
            </a:xfrm>
            <a:solidFill>
              <a:schemeClr val="bg1"/>
            </a:solidFill>
          </p:grpSpPr>
          <p:sp>
            <p:nvSpPr>
              <p:cNvPr id="341" name="Freeform 256">
                <a:extLst>
                  <a:ext uri="{FF2B5EF4-FFF2-40B4-BE49-F238E27FC236}">
                    <a16:creationId xmlns:a16="http://schemas.microsoft.com/office/drawing/2014/main" id="{5E81BCB0-A788-42F5-B5BA-153148D9FA59}"/>
                  </a:ext>
                </a:extLst>
              </p:cNvPr>
              <p:cNvSpPr>
                <a:spLocks noEditPoints="1"/>
              </p:cNvSpPr>
              <p:nvPr/>
            </p:nvSpPr>
            <p:spPr bwMode="auto">
              <a:xfrm>
                <a:off x="3339398" y="1881308"/>
                <a:ext cx="228706" cy="230705"/>
              </a:xfrm>
              <a:custGeom>
                <a:avLst/>
                <a:gdLst>
                  <a:gd name="T0" fmla="*/ 170 w 339"/>
                  <a:gd name="T1" fmla="*/ 342 h 342"/>
                  <a:gd name="T2" fmla="*/ 339 w 339"/>
                  <a:gd name="T3" fmla="*/ 171 h 342"/>
                  <a:gd name="T4" fmla="*/ 170 w 339"/>
                  <a:gd name="T5" fmla="*/ 0 h 342"/>
                  <a:gd name="T6" fmla="*/ 0 w 339"/>
                  <a:gd name="T7" fmla="*/ 171 h 342"/>
                  <a:gd name="T8" fmla="*/ 170 w 339"/>
                  <a:gd name="T9" fmla="*/ 342 h 342"/>
                  <a:gd name="T10" fmla="*/ 170 w 339"/>
                  <a:gd name="T11" fmla="*/ 41 h 342"/>
                  <a:gd name="T12" fmla="*/ 298 w 339"/>
                  <a:gd name="T13" fmla="*/ 171 h 342"/>
                  <a:gd name="T14" fmla="*/ 170 w 339"/>
                  <a:gd name="T15" fmla="*/ 301 h 342"/>
                  <a:gd name="T16" fmla="*/ 41 w 339"/>
                  <a:gd name="T17" fmla="*/ 171 h 342"/>
                  <a:gd name="T18" fmla="*/ 170 w 339"/>
                  <a:gd name="T19" fmla="*/ 41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9" h="342">
                    <a:moveTo>
                      <a:pt x="170" y="342"/>
                    </a:moveTo>
                    <a:cubicBezTo>
                      <a:pt x="263" y="342"/>
                      <a:pt x="339" y="265"/>
                      <a:pt x="339" y="171"/>
                    </a:cubicBezTo>
                    <a:cubicBezTo>
                      <a:pt x="339" y="77"/>
                      <a:pt x="263" y="0"/>
                      <a:pt x="170" y="0"/>
                    </a:cubicBezTo>
                    <a:cubicBezTo>
                      <a:pt x="76" y="0"/>
                      <a:pt x="0" y="77"/>
                      <a:pt x="0" y="171"/>
                    </a:cubicBezTo>
                    <a:cubicBezTo>
                      <a:pt x="0" y="265"/>
                      <a:pt x="76" y="342"/>
                      <a:pt x="170" y="342"/>
                    </a:cubicBezTo>
                    <a:close/>
                    <a:moveTo>
                      <a:pt x="170" y="41"/>
                    </a:moveTo>
                    <a:cubicBezTo>
                      <a:pt x="241" y="41"/>
                      <a:pt x="298" y="99"/>
                      <a:pt x="298" y="171"/>
                    </a:cubicBezTo>
                    <a:cubicBezTo>
                      <a:pt x="298" y="243"/>
                      <a:pt x="241" y="301"/>
                      <a:pt x="170" y="301"/>
                    </a:cubicBezTo>
                    <a:cubicBezTo>
                      <a:pt x="99" y="301"/>
                      <a:pt x="41" y="243"/>
                      <a:pt x="41" y="171"/>
                    </a:cubicBezTo>
                    <a:cubicBezTo>
                      <a:pt x="41" y="99"/>
                      <a:pt x="99" y="41"/>
                      <a:pt x="17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2" name="Freeform 257">
                <a:extLst>
                  <a:ext uri="{FF2B5EF4-FFF2-40B4-BE49-F238E27FC236}">
                    <a16:creationId xmlns:a16="http://schemas.microsoft.com/office/drawing/2014/main" id="{4F6405EE-3A13-44F0-BFD8-015F527B0C72}"/>
                  </a:ext>
                </a:extLst>
              </p:cNvPr>
              <p:cNvSpPr/>
              <p:nvPr/>
            </p:nvSpPr>
            <p:spPr bwMode="auto">
              <a:xfrm>
                <a:off x="3417632" y="1933845"/>
                <a:ext cx="68812" cy="125631"/>
              </a:xfrm>
              <a:custGeom>
                <a:avLst/>
                <a:gdLst>
                  <a:gd name="T0" fmla="*/ 45 w 102"/>
                  <a:gd name="T1" fmla="*/ 138 h 186"/>
                  <a:gd name="T2" fmla="*/ 7 w 102"/>
                  <a:gd name="T3" fmla="*/ 128 h 186"/>
                  <a:gd name="T4" fmla="*/ 0 w 102"/>
                  <a:gd name="T5" fmla="*/ 155 h 186"/>
                  <a:gd name="T6" fmla="*/ 39 w 102"/>
                  <a:gd name="T7" fmla="*/ 165 h 186"/>
                  <a:gd name="T8" fmla="*/ 39 w 102"/>
                  <a:gd name="T9" fmla="*/ 186 h 186"/>
                  <a:gd name="T10" fmla="*/ 62 w 102"/>
                  <a:gd name="T11" fmla="*/ 186 h 186"/>
                  <a:gd name="T12" fmla="*/ 62 w 102"/>
                  <a:gd name="T13" fmla="*/ 163 h 186"/>
                  <a:gd name="T14" fmla="*/ 102 w 102"/>
                  <a:gd name="T15" fmla="*/ 121 h 186"/>
                  <a:gd name="T16" fmla="*/ 64 w 102"/>
                  <a:gd name="T17" fmla="*/ 78 h 186"/>
                  <a:gd name="T18" fmla="*/ 37 w 102"/>
                  <a:gd name="T19" fmla="*/ 59 h 186"/>
                  <a:gd name="T20" fmla="*/ 56 w 102"/>
                  <a:gd name="T21" fmla="*/ 46 h 186"/>
                  <a:gd name="T22" fmla="*/ 89 w 102"/>
                  <a:gd name="T23" fmla="*/ 54 h 186"/>
                  <a:gd name="T24" fmla="*/ 96 w 102"/>
                  <a:gd name="T25" fmla="*/ 28 h 186"/>
                  <a:gd name="T26" fmla="*/ 63 w 102"/>
                  <a:gd name="T27" fmla="*/ 20 h 186"/>
                  <a:gd name="T28" fmla="*/ 63 w 102"/>
                  <a:gd name="T29" fmla="*/ 0 h 186"/>
                  <a:gd name="T30" fmla="*/ 40 w 102"/>
                  <a:gd name="T31" fmla="*/ 0 h 186"/>
                  <a:gd name="T32" fmla="*/ 40 w 102"/>
                  <a:gd name="T33" fmla="*/ 22 h 186"/>
                  <a:gd name="T34" fmla="*/ 2 w 102"/>
                  <a:gd name="T35" fmla="*/ 62 h 186"/>
                  <a:gd name="T36" fmla="*/ 43 w 102"/>
                  <a:gd name="T37" fmla="*/ 104 h 186"/>
                  <a:gd name="T38" fmla="*/ 67 w 102"/>
                  <a:gd name="T39" fmla="*/ 124 h 186"/>
                  <a:gd name="T40" fmla="*/ 45 w 102"/>
                  <a:gd name="T41" fmla="*/ 13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186">
                    <a:moveTo>
                      <a:pt x="45" y="138"/>
                    </a:moveTo>
                    <a:cubicBezTo>
                      <a:pt x="30" y="138"/>
                      <a:pt x="17" y="133"/>
                      <a:pt x="7" y="128"/>
                    </a:cubicBezTo>
                    <a:cubicBezTo>
                      <a:pt x="0" y="155"/>
                      <a:pt x="0" y="155"/>
                      <a:pt x="0" y="155"/>
                    </a:cubicBezTo>
                    <a:cubicBezTo>
                      <a:pt x="9" y="160"/>
                      <a:pt x="24" y="164"/>
                      <a:pt x="39" y="165"/>
                    </a:cubicBezTo>
                    <a:cubicBezTo>
                      <a:pt x="39" y="186"/>
                      <a:pt x="39" y="186"/>
                      <a:pt x="39" y="186"/>
                    </a:cubicBezTo>
                    <a:cubicBezTo>
                      <a:pt x="62" y="186"/>
                      <a:pt x="62" y="186"/>
                      <a:pt x="62" y="186"/>
                    </a:cubicBezTo>
                    <a:cubicBezTo>
                      <a:pt x="62" y="163"/>
                      <a:pt x="62" y="163"/>
                      <a:pt x="62" y="163"/>
                    </a:cubicBezTo>
                    <a:cubicBezTo>
                      <a:pt x="88" y="158"/>
                      <a:pt x="102" y="141"/>
                      <a:pt x="102" y="121"/>
                    </a:cubicBezTo>
                    <a:cubicBezTo>
                      <a:pt x="102" y="100"/>
                      <a:pt x="91" y="88"/>
                      <a:pt x="64" y="78"/>
                    </a:cubicBezTo>
                    <a:cubicBezTo>
                      <a:pt x="45" y="71"/>
                      <a:pt x="37" y="66"/>
                      <a:pt x="37" y="59"/>
                    </a:cubicBezTo>
                    <a:cubicBezTo>
                      <a:pt x="37" y="52"/>
                      <a:pt x="41" y="46"/>
                      <a:pt x="56" y="46"/>
                    </a:cubicBezTo>
                    <a:cubicBezTo>
                      <a:pt x="73" y="46"/>
                      <a:pt x="83" y="51"/>
                      <a:pt x="89" y="54"/>
                    </a:cubicBezTo>
                    <a:cubicBezTo>
                      <a:pt x="96" y="28"/>
                      <a:pt x="96" y="28"/>
                      <a:pt x="96" y="28"/>
                    </a:cubicBezTo>
                    <a:cubicBezTo>
                      <a:pt x="88" y="24"/>
                      <a:pt x="78" y="21"/>
                      <a:pt x="63" y="20"/>
                    </a:cubicBezTo>
                    <a:cubicBezTo>
                      <a:pt x="63" y="0"/>
                      <a:pt x="63" y="0"/>
                      <a:pt x="63" y="0"/>
                    </a:cubicBezTo>
                    <a:cubicBezTo>
                      <a:pt x="40" y="0"/>
                      <a:pt x="40" y="0"/>
                      <a:pt x="40" y="0"/>
                    </a:cubicBezTo>
                    <a:cubicBezTo>
                      <a:pt x="40" y="22"/>
                      <a:pt x="40" y="22"/>
                      <a:pt x="40" y="22"/>
                    </a:cubicBezTo>
                    <a:cubicBezTo>
                      <a:pt x="16" y="26"/>
                      <a:pt x="2" y="42"/>
                      <a:pt x="2" y="62"/>
                    </a:cubicBezTo>
                    <a:cubicBezTo>
                      <a:pt x="2" y="85"/>
                      <a:pt x="18" y="96"/>
                      <a:pt x="43" y="104"/>
                    </a:cubicBezTo>
                    <a:cubicBezTo>
                      <a:pt x="60" y="110"/>
                      <a:pt x="67" y="115"/>
                      <a:pt x="67" y="124"/>
                    </a:cubicBezTo>
                    <a:cubicBezTo>
                      <a:pt x="67" y="133"/>
                      <a:pt x="58" y="138"/>
                      <a:pt x="45"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3" name="Freeform 258">
                <a:extLst>
                  <a:ext uri="{FF2B5EF4-FFF2-40B4-BE49-F238E27FC236}">
                    <a16:creationId xmlns:a16="http://schemas.microsoft.com/office/drawing/2014/main" id="{64F92536-AE8A-454A-A713-1A46AF261122}"/>
                  </a:ext>
                </a:extLst>
              </p:cNvPr>
              <p:cNvSpPr>
                <a:spLocks noEditPoints="1"/>
              </p:cNvSpPr>
              <p:nvPr/>
            </p:nvSpPr>
            <p:spPr bwMode="auto">
              <a:xfrm>
                <a:off x="3242890" y="2068898"/>
                <a:ext cx="139051" cy="140193"/>
              </a:xfrm>
              <a:custGeom>
                <a:avLst/>
                <a:gdLst>
                  <a:gd name="T0" fmla="*/ 103 w 206"/>
                  <a:gd name="T1" fmla="*/ 208 h 208"/>
                  <a:gd name="T2" fmla="*/ 206 w 206"/>
                  <a:gd name="T3" fmla="*/ 104 h 208"/>
                  <a:gd name="T4" fmla="*/ 103 w 206"/>
                  <a:gd name="T5" fmla="*/ 0 h 208"/>
                  <a:gd name="T6" fmla="*/ 0 w 206"/>
                  <a:gd name="T7" fmla="*/ 104 h 208"/>
                  <a:gd name="T8" fmla="*/ 103 w 206"/>
                  <a:gd name="T9" fmla="*/ 208 h 208"/>
                  <a:gd name="T10" fmla="*/ 103 w 206"/>
                  <a:gd name="T11" fmla="*/ 25 h 208"/>
                  <a:gd name="T12" fmla="*/ 181 w 206"/>
                  <a:gd name="T13" fmla="*/ 104 h 208"/>
                  <a:gd name="T14" fmla="*/ 103 w 206"/>
                  <a:gd name="T15" fmla="*/ 183 h 208"/>
                  <a:gd name="T16" fmla="*/ 24 w 206"/>
                  <a:gd name="T17" fmla="*/ 104 h 208"/>
                  <a:gd name="T18" fmla="*/ 103 w 206"/>
                  <a:gd name="T19" fmla="*/ 2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208">
                    <a:moveTo>
                      <a:pt x="103" y="208"/>
                    </a:moveTo>
                    <a:cubicBezTo>
                      <a:pt x="160" y="208"/>
                      <a:pt x="206" y="161"/>
                      <a:pt x="206" y="104"/>
                    </a:cubicBezTo>
                    <a:cubicBezTo>
                      <a:pt x="206" y="46"/>
                      <a:pt x="160" y="0"/>
                      <a:pt x="103" y="0"/>
                    </a:cubicBezTo>
                    <a:cubicBezTo>
                      <a:pt x="46" y="0"/>
                      <a:pt x="0" y="46"/>
                      <a:pt x="0" y="104"/>
                    </a:cubicBezTo>
                    <a:cubicBezTo>
                      <a:pt x="0" y="161"/>
                      <a:pt x="46" y="208"/>
                      <a:pt x="103" y="208"/>
                    </a:cubicBezTo>
                    <a:close/>
                    <a:moveTo>
                      <a:pt x="103" y="25"/>
                    </a:moveTo>
                    <a:cubicBezTo>
                      <a:pt x="146" y="25"/>
                      <a:pt x="181" y="60"/>
                      <a:pt x="181" y="104"/>
                    </a:cubicBezTo>
                    <a:cubicBezTo>
                      <a:pt x="181" y="147"/>
                      <a:pt x="146" y="183"/>
                      <a:pt x="103" y="183"/>
                    </a:cubicBezTo>
                    <a:cubicBezTo>
                      <a:pt x="60" y="183"/>
                      <a:pt x="24" y="147"/>
                      <a:pt x="24" y="104"/>
                    </a:cubicBezTo>
                    <a:cubicBezTo>
                      <a:pt x="24" y="60"/>
                      <a:pt x="60" y="25"/>
                      <a:pt x="10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4" name="Freeform 259">
                <a:extLst>
                  <a:ext uri="{FF2B5EF4-FFF2-40B4-BE49-F238E27FC236}">
                    <a16:creationId xmlns:a16="http://schemas.microsoft.com/office/drawing/2014/main" id="{D9E6A37A-4FFD-4A30-B99F-3025D788DA5E}"/>
                  </a:ext>
                </a:extLst>
              </p:cNvPr>
              <p:cNvSpPr/>
              <p:nvPr/>
            </p:nvSpPr>
            <p:spPr bwMode="auto">
              <a:xfrm>
                <a:off x="3290288" y="2100592"/>
                <a:ext cx="41687" cy="76807"/>
              </a:xfrm>
              <a:custGeom>
                <a:avLst/>
                <a:gdLst>
                  <a:gd name="T0" fmla="*/ 28 w 62"/>
                  <a:gd name="T1" fmla="*/ 84 h 114"/>
                  <a:gd name="T2" fmla="*/ 4 w 62"/>
                  <a:gd name="T3" fmla="*/ 78 h 114"/>
                  <a:gd name="T4" fmla="*/ 0 w 62"/>
                  <a:gd name="T5" fmla="*/ 94 h 114"/>
                  <a:gd name="T6" fmla="*/ 24 w 62"/>
                  <a:gd name="T7" fmla="*/ 100 h 114"/>
                  <a:gd name="T8" fmla="*/ 24 w 62"/>
                  <a:gd name="T9" fmla="*/ 114 h 114"/>
                  <a:gd name="T10" fmla="*/ 38 w 62"/>
                  <a:gd name="T11" fmla="*/ 114 h 114"/>
                  <a:gd name="T12" fmla="*/ 38 w 62"/>
                  <a:gd name="T13" fmla="*/ 99 h 114"/>
                  <a:gd name="T14" fmla="*/ 62 w 62"/>
                  <a:gd name="T15" fmla="*/ 74 h 114"/>
                  <a:gd name="T16" fmla="*/ 39 w 62"/>
                  <a:gd name="T17" fmla="*/ 48 h 114"/>
                  <a:gd name="T18" fmla="*/ 22 w 62"/>
                  <a:gd name="T19" fmla="*/ 36 h 114"/>
                  <a:gd name="T20" fmla="*/ 34 w 62"/>
                  <a:gd name="T21" fmla="*/ 28 h 114"/>
                  <a:gd name="T22" fmla="*/ 54 w 62"/>
                  <a:gd name="T23" fmla="*/ 33 h 114"/>
                  <a:gd name="T24" fmla="*/ 59 w 62"/>
                  <a:gd name="T25" fmla="*/ 17 h 114"/>
                  <a:gd name="T26" fmla="*/ 38 w 62"/>
                  <a:gd name="T27" fmla="*/ 12 h 114"/>
                  <a:gd name="T28" fmla="*/ 38 w 62"/>
                  <a:gd name="T29" fmla="*/ 0 h 114"/>
                  <a:gd name="T30" fmla="*/ 25 w 62"/>
                  <a:gd name="T31" fmla="*/ 0 h 114"/>
                  <a:gd name="T32" fmla="*/ 25 w 62"/>
                  <a:gd name="T33" fmla="*/ 13 h 114"/>
                  <a:gd name="T34" fmla="*/ 1 w 62"/>
                  <a:gd name="T35" fmla="*/ 38 h 114"/>
                  <a:gd name="T36" fmla="*/ 26 w 62"/>
                  <a:gd name="T37" fmla="*/ 64 h 114"/>
                  <a:gd name="T38" fmla="*/ 41 w 62"/>
                  <a:gd name="T39" fmla="*/ 76 h 114"/>
                  <a:gd name="T40" fmla="*/ 28 w 62"/>
                  <a:gd name="T41" fmla="*/ 8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114">
                    <a:moveTo>
                      <a:pt x="28" y="84"/>
                    </a:moveTo>
                    <a:cubicBezTo>
                      <a:pt x="19" y="84"/>
                      <a:pt x="10" y="81"/>
                      <a:pt x="4" y="78"/>
                    </a:cubicBezTo>
                    <a:cubicBezTo>
                      <a:pt x="0" y="94"/>
                      <a:pt x="0" y="94"/>
                      <a:pt x="0" y="94"/>
                    </a:cubicBezTo>
                    <a:cubicBezTo>
                      <a:pt x="6" y="97"/>
                      <a:pt x="15" y="100"/>
                      <a:pt x="24" y="100"/>
                    </a:cubicBezTo>
                    <a:cubicBezTo>
                      <a:pt x="24" y="114"/>
                      <a:pt x="24" y="114"/>
                      <a:pt x="24" y="114"/>
                    </a:cubicBezTo>
                    <a:cubicBezTo>
                      <a:pt x="38" y="114"/>
                      <a:pt x="38" y="114"/>
                      <a:pt x="38" y="114"/>
                    </a:cubicBezTo>
                    <a:cubicBezTo>
                      <a:pt x="38" y="99"/>
                      <a:pt x="38" y="99"/>
                      <a:pt x="38" y="99"/>
                    </a:cubicBezTo>
                    <a:cubicBezTo>
                      <a:pt x="54" y="97"/>
                      <a:pt x="62" y="86"/>
                      <a:pt x="62" y="74"/>
                    </a:cubicBezTo>
                    <a:cubicBezTo>
                      <a:pt x="62" y="61"/>
                      <a:pt x="56" y="53"/>
                      <a:pt x="39" y="48"/>
                    </a:cubicBezTo>
                    <a:cubicBezTo>
                      <a:pt x="27" y="43"/>
                      <a:pt x="22" y="40"/>
                      <a:pt x="22" y="36"/>
                    </a:cubicBezTo>
                    <a:cubicBezTo>
                      <a:pt x="22" y="32"/>
                      <a:pt x="25" y="28"/>
                      <a:pt x="34" y="28"/>
                    </a:cubicBezTo>
                    <a:cubicBezTo>
                      <a:pt x="44" y="28"/>
                      <a:pt x="51" y="31"/>
                      <a:pt x="54" y="33"/>
                    </a:cubicBezTo>
                    <a:cubicBezTo>
                      <a:pt x="59" y="17"/>
                      <a:pt x="59" y="17"/>
                      <a:pt x="59" y="17"/>
                    </a:cubicBezTo>
                    <a:cubicBezTo>
                      <a:pt x="54" y="15"/>
                      <a:pt x="47" y="13"/>
                      <a:pt x="38" y="12"/>
                    </a:cubicBezTo>
                    <a:cubicBezTo>
                      <a:pt x="38" y="0"/>
                      <a:pt x="38" y="0"/>
                      <a:pt x="38" y="0"/>
                    </a:cubicBezTo>
                    <a:cubicBezTo>
                      <a:pt x="25" y="0"/>
                      <a:pt x="25" y="0"/>
                      <a:pt x="25" y="0"/>
                    </a:cubicBezTo>
                    <a:cubicBezTo>
                      <a:pt x="25" y="13"/>
                      <a:pt x="25" y="13"/>
                      <a:pt x="25" y="13"/>
                    </a:cubicBezTo>
                    <a:cubicBezTo>
                      <a:pt x="10" y="16"/>
                      <a:pt x="1" y="26"/>
                      <a:pt x="1" y="38"/>
                    </a:cubicBezTo>
                    <a:cubicBezTo>
                      <a:pt x="1" y="52"/>
                      <a:pt x="11" y="58"/>
                      <a:pt x="26" y="64"/>
                    </a:cubicBezTo>
                    <a:cubicBezTo>
                      <a:pt x="37" y="67"/>
                      <a:pt x="41" y="70"/>
                      <a:pt x="41" y="76"/>
                    </a:cubicBezTo>
                    <a:cubicBezTo>
                      <a:pt x="41" y="81"/>
                      <a:pt x="36" y="84"/>
                      <a:pt x="28"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5" name="Freeform 260">
                <a:extLst>
                  <a:ext uri="{FF2B5EF4-FFF2-40B4-BE49-F238E27FC236}">
                    <a16:creationId xmlns:a16="http://schemas.microsoft.com/office/drawing/2014/main" id="{789D982B-3472-437A-80C9-4C4D80EEE8DF}"/>
                  </a:ext>
                </a:extLst>
              </p:cNvPr>
              <p:cNvSpPr/>
              <p:nvPr/>
            </p:nvSpPr>
            <p:spPr bwMode="auto">
              <a:xfrm>
                <a:off x="3430481" y="2157982"/>
                <a:ext cx="41972" cy="76235"/>
              </a:xfrm>
              <a:custGeom>
                <a:avLst/>
                <a:gdLst>
                  <a:gd name="T0" fmla="*/ 37 w 62"/>
                  <a:gd name="T1" fmla="*/ 113 h 113"/>
                  <a:gd name="T2" fmla="*/ 37 w 62"/>
                  <a:gd name="T3" fmla="*/ 99 h 113"/>
                  <a:gd name="T4" fmla="*/ 62 w 62"/>
                  <a:gd name="T5" fmla="*/ 73 h 113"/>
                  <a:gd name="T6" fmla="*/ 39 w 62"/>
                  <a:gd name="T7" fmla="*/ 47 h 113"/>
                  <a:gd name="T8" fmla="*/ 22 w 62"/>
                  <a:gd name="T9" fmla="*/ 35 h 113"/>
                  <a:gd name="T10" fmla="*/ 34 w 62"/>
                  <a:gd name="T11" fmla="*/ 27 h 113"/>
                  <a:gd name="T12" fmla="*/ 54 w 62"/>
                  <a:gd name="T13" fmla="*/ 32 h 113"/>
                  <a:gd name="T14" fmla="*/ 58 w 62"/>
                  <a:gd name="T15" fmla="*/ 16 h 113"/>
                  <a:gd name="T16" fmla="*/ 38 w 62"/>
                  <a:gd name="T17" fmla="*/ 12 h 113"/>
                  <a:gd name="T18" fmla="*/ 38 w 62"/>
                  <a:gd name="T19" fmla="*/ 0 h 113"/>
                  <a:gd name="T20" fmla="*/ 24 w 62"/>
                  <a:gd name="T21" fmla="*/ 0 h 113"/>
                  <a:gd name="T22" fmla="*/ 24 w 62"/>
                  <a:gd name="T23" fmla="*/ 13 h 113"/>
                  <a:gd name="T24" fmla="*/ 1 w 62"/>
                  <a:gd name="T25" fmla="*/ 37 h 113"/>
                  <a:gd name="T26" fmla="*/ 26 w 62"/>
                  <a:gd name="T27" fmla="*/ 63 h 113"/>
                  <a:gd name="T28" fmla="*/ 40 w 62"/>
                  <a:gd name="T29" fmla="*/ 75 h 113"/>
                  <a:gd name="T30" fmla="*/ 27 w 62"/>
                  <a:gd name="T31" fmla="*/ 84 h 113"/>
                  <a:gd name="T32" fmla="*/ 4 w 62"/>
                  <a:gd name="T33" fmla="*/ 77 h 113"/>
                  <a:gd name="T34" fmla="*/ 0 w 62"/>
                  <a:gd name="T35" fmla="*/ 94 h 113"/>
                  <a:gd name="T36" fmla="*/ 23 w 62"/>
                  <a:gd name="T37" fmla="*/ 100 h 113"/>
                  <a:gd name="T38" fmla="*/ 23 w 62"/>
                  <a:gd name="T39" fmla="*/ 113 h 113"/>
                  <a:gd name="T40" fmla="*/ 37 w 62"/>
                  <a:gd name="T41"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113">
                    <a:moveTo>
                      <a:pt x="37" y="113"/>
                    </a:moveTo>
                    <a:cubicBezTo>
                      <a:pt x="37" y="99"/>
                      <a:pt x="37" y="99"/>
                      <a:pt x="37" y="99"/>
                    </a:cubicBezTo>
                    <a:cubicBezTo>
                      <a:pt x="53" y="96"/>
                      <a:pt x="62" y="85"/>
                      <a:pt x="62" y="73"/>
                    </a:cubicBezTo>
                    <a:cubicBezTo>
                      <a:pt x="62" y="60"/>
                      <a:pt x="55" y="53"/>
                      <a:pt x="39" y="47"/>
                    </a:cubicBezTo>
                    <a:cubicBezTo>
                      <a:pt x="27" y="43"/>
                      <a:pt x="22" y="40"/>
                      <a:pt x="22" y="35"/>
                    </a:cubicBezTo>
                    <a:cubicBezTo>
                      <a:pt x="22" y="31"/>
                      <a:pt x="25" y="27"/>
                      <a:pt x="34" y="27"/>
                    </a:cubicBezTo>
                    <a:cubicBezTo>
                      <a:pt x="44" y="27"/>
                      <a:pt x="50" y="30"/>
                      <a:pt x="54" y="32"/>
                    </a:cubicBezTo>
                    <a:cubicBezTo>
                      <a:pt x="58" y="16"/>
                      <a:pt x="58" y="16"/>
                      <a:pt x="58" y="16"/>
                    </a:cubicBezTo>
                    <a:cubicBezTo>
                      <a:pt x="53" y="14"/>
                      <a:pt x="47" y="12"/>
                      <a:pt x="38" y="12"/>
                    </a:cubicBezTo>
                    <a:cubicBezTo>
                      <a:pt x="38" y="0"/>
                      <a:pt x="38" y="0"/>
                      <a:pt x="38" y="0"/>
                    </a:cubicBezTo>
                    <a:cubicBezTo>
                      <a:pt x="24" y="0"/>
                      <a:pt x="24" y="0"/>
                      <a:pt x="24" y="0"/>
                    </a:cubicBezTo>
                    <a:cubicBezTo>
                      <a:pt x="24" y="13"/>
                      <a:pt x="24" y="13"/>
                      <a:pt x="24" y="13"/>
                    </a:cubicBezTo>
                    <a:cubicBezTo>
                      <a:pt x="9" y="16"/>
                      <a:pt x="1" y="25"/>
                      <a:pt x="1" y="37"/>
                    </a:cubicBezTo>
                    <a:cubicBezTo>
                      <a:pt x="1" y="51"/>
                      <a:pt x="11" y="58"/>
                      <a:pt x="26" y="63"/>
                    </a:cubicBezTo>
                    <a:cubicBezTo>
                      <a:pt x="36" y="66"/>
                      <a:pt x="40" y="70"/>
                      <a:pt x="40" y="75"/>
                    </a:cubicBezTo>
                    <a:cubicBezTo>
                      <a:pt x="40" y="80"/>
                      <a:pt x="35" y="84"/>
                      <a:pt x="27" y="84"/>
                    </a:cubicBezTo>
                    <a:cubicBezTo>
                      <a:pt x="18" y="84"/>
                      <a:pt x="10" y="81"/>
                      <a:pt x="4" y="77"/>
                    </a:cubicBezTo>
                    <a:cubicBezTo>
                      <a:pt x="0" y="94"/>
                      <a:pt x="0" y="94"/>
                      <a:pt x="0" y="94"/>
                    </a:cubicBezTo>
                    <a:cubicBezTo>
                      <a:pt x="5" y="97"/>
                      <a:pt x="14" y="99"/>
                      <a:pt x="23" y="100"/>
                    </a:cubicBezTo>
                    <a:cubicBezTo>
                      <a:pt x="23" y="113"/>
                      <a:pt x="23" y="113"/>
                      <a:pt x="23" y="113"/>
                    </a:cubicBezTo>
                    <a:lnTo>
                      <a:pt x="37"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6" name="Freeform 261">
                <a:extLst>
                  <a:ext uri="{FF2B5EF4-FFF2-40B4-BE49-F238E27FC236}">
                    <a16:creationId xmlns:a16="http://schemas.microsoft.com/office/drawing/2014/main" id="{8088A58A-07F6-4970-B031-AB21004ECD31}"/>
                  </a:ext>
                </a:extLst>
              </p:cNvPr>
              <p:cNvSpPr>
                <a:spLocks noEditPoints="1"/>
              </p:cNvSpPr>
              <p:nvPr/>
            </p:nvSpPr>
            <p:spPr bwMode="auto">
              <a:xfrm>
                <a:off x="3520136" y="2077464"/>
                <a:ext cx="95937" cy="96508"/>
              </a:xfrm>
              <a:custGeom>
                <a:avLst/>
                <a:gdLst>
                  <a:gd name="T0" fmla="*/ 0 w 142"/>
                  <a:gd name="T1" fmla="*/ 71 h 143"/>
                  <a:gd name="T2" fmla="*/ 71 w 142"/>
                  <a:gd name="T3" fmla="*/ 143 h 143"/>
                  <a:gd name="T4" fmla="*/ 142 w 142"/>
                  <a:gd name="T5" fmla="*/ 71 h 143"/>
                  <a:gd name="T6" fmla="*/ 71 w 142"/>
                  <a:gd name="T7" fmla="*/ 0 h 143"/>
                  <a:gd name="T8" fmla="*/ 0 w 142"/>
                  <a:gd name="T9" fmla="*/ 71 h 143"/>
                  <a:gd name="T10" fmla="*/ 125 w 142"/>
                  <a:gd name="T11" fmla="*/ 71 h 143"/>
                  <a:gd name="T12" fmla="*/ 71 w 142"/>
                  <a:gd name="T13" fmla="*/ 126 h 143"/>
                  <a:gd name="T14" fmla="*/ 17 w 142"/>
                  <a:gd name="T15" fmla="*/ 71 h 143"/>
                  <a:gd name="T16" fmla="*/ 71 w 142"/>
                  <a:gd name="T17" fmla="*/ 17 h 143"/>
                  <a:gd name="T18" fmla="*/ 125 w 142"/>
                  <a:gd name="T19" fmla="*/ 7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0" y="71"/>
                    </a:moveTo>
                    <a:cubicBezTo>
                      <a:pt x="0" y="111"/>
                      <a:pt x="32" y="143"/>
                      <a:pt x="71" y="143"/>
                    </a:cubicBezTo>
                    <a:cubicBezTo>
                      <a:pt x="110" y="143"/>
                      <a:pt x="142" y="111"/>
                      <a:pt x="142" y="71"/>
                    </a:cubicBezTo>
                    <a:cubicBezTo>
                      <a:pt x="142" y="32"/>
                      <a:pt x="110" y="0"/>
                      <a:pt x="71" y="0"/>
                    </a:cubicBezTo>
                    <a:cubicBezTo>
                      <a:pt x="32" y="0"/>
                      <a:pt x="0" y="32"/>
                      <a:pt x="0" y="71"/>
                    </a:cubicBezTo>
                    <a:close/>
                    <a:moveTo>
                      <a:pt x="125" y="71"/>
                    </a:moveTo>
                    <a:cubicBezTo>
                      <a:pt x="125" y="101"/>
                      <a:pt x="101" y="126"/>
                      <a:pt x="71" y="126"/>
                    </a:cubicBezTo>
                    <a:cubicBezTo>
                      <a:pt x="41" y="126"/>
                      <a:pt x="17" y="101"/>
                      <a:pt x="17" y="71"/>
                    </a:cubicBezTo>
                    <a:cubicBezTo>
                      <a:pt x="17" y="41"/>
                      <a:pt x="41" y="17"/>
                      <a:pt x="71" y="17"/>
                    </a:cubicBezTo>
                    <a:cubicBezTo>
                      <a:pt x="101" y="17"/>
                      <a:pt x="125" y="41"/>
                      <a:pt x="125"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7" name="Freeform 262">
                <a:extLst>
                  <a:ext uri="{FF2B5EF4-FFF2-40B4-BE49-F238E27FC236}">
                    <a16:creationId xmlns:a16="http://schemas.microsoft.com/office/drawing/2014/main" id="{D30BD885-735B-46CF-B921-0E5C6848010F}"/>
                  </a:ext>
                </a:extLst>
              </p:cNvPr>
              <p:cNvSpPr/>
              <p:nvPr/>
            </p:nvSpPr>
            <p:spPr bwMode="auto">
              <a:xfrm>
                <a:off x="3553257" y="2099164"/>
                <a:ext cx="28267" cy="52537"/>
              </a:xfrm>
              <a:custGeom>
                <a:avLst/>
                <a:gdLst>
                  <a:gd name="T0" fmla="*/ 16 w 42"/>
                  <a:gd name="T1" fmla="*/ 0 h 78"/>
                  <a:gd name="T2" fmla="*/ 16 w 42"/>
                  <a:gd name="T3" fmla="*/ 9 h 78"/>
                  <a:gd name="T4" fmla="*/ 0 w 42"/>
                  <a:gd name="T5" fmla="*/ 26 h 78"/>
                  <a:gd name="T6" fmla="*/ 17 w 42"/>
                  <a:gd name="T7" fmla="*/ 44 h 78"/>
                  <a:gd name="T8" fmla="*/ 28 w 42"/>
                  <a:gd name="T9" fmla="*/ 52 h 78"/>
                  <a:gd name="T10" fmla="*/ 18 w 42"/>
                  <a:gd name="T11" fmla="*/ 58 h 78"/>
                  <a:gd name="T12" fmla="*/ 3 w 42"/>
                  <a:gd name="T13" fmla="*/ 54 h 78"/>
                  <a:gd name="T14" fmla="*/ 0 w 42"/>
                  <a:gd name="T15" fmla="*/ 65 h 78"/>
                  <a:gd name="T16" fmla="*/ 16 w 42"/>
                  <a:gd name="T17" fmla="*/ 69 h 78"/>
                  <a:gd name="T18" fmla="*/ 16 w 42"/>
                  <a:gd name="T19" fmla="*/ 78 h 78"/>
                  <a:gd name="T20" fmla="*/ 25 w 42"/>
                  <a:gd name="T21" fmla="*/ 78 h 78"/>
                  <a:gd name="T22" fmla="*/ 25 w 42"/>
                  <a:gd name="T23" fmla="*/ 69 h 78"/>
                  <a:gd name="T24" fmla="*/ 42 w 42"/>
                  <a:gd name="T25" fmla="*/ 51 h 78"/>
                  <a:gd name="T26" fmla="*/ 26 w 42"/>
                  <a:gd name="T27" fmla="*/ 33 h 78"/>
                  <a:gd name="T28" fmla="*/ 15 w 42"/>
                  <a:gd name="T29" fmla="*/ 25 h 78"/>
                  <a:gd name="T30" fmla="*/ 23 w 42"/>
                  <a:gd name="T31" fmla="*/ 19 h 78"/>
                  <a:gd name="T32" fmla="*/ 37 w 42"/>
                  <a:gd name="T33" fmla="*/ 23 h 78"/>
                  <a:gd name="T34" fmla="*/ 40 w 42"/>
                  <a:gd name="T35" fmla="*/ 12 h 78"/>
                  <a:gd name="T36" fmla="*/ 26 w 42"/>
                  <a:gd name="T37" fmla="*/ 9 h 78"/>
                  <a:gd name="T38" fmla="*/ 26 w 42"/>
                  <a:gd name="T39" fmla="*/ 0 h 78"/>
                  <a:gd name="T40" fmla="*/ 16 w 42"/>
                  <a:gd name="T4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78">
                    <a:moveTo>
                      <a:pt x="16" y="0"/>
                    </a:moveTo>
                    <a:cubicBezTo>
                      <a:pt x="16" y="9"/>
                      <a:pt x="16" y="9"/>
                      <a:pt x="16" y="9"/>
                    </a:cubicBezTo>
                    <a:cubicBezTo>
                      <a:pt x="6" y="11"/>
                      <a:pt x="0" y="18"/>
                      <a:pt x="0" y="26"/>
                    </a:cubicBezTo>
                    <a:cubicBezTo>
                      <a:pt x="0" y="36"/>
                      <a:pt x="7" y="40"/>
                      <a:pt x="17" y="44"/>
                    </a:cubicBezTo>
                    <a:cubicBezTo>
                      <a:pt x="25" y="46"/>
                      <a:pt x="28" y="49"/>
                      <a:pt x="28" y="52"/>
                    </a:cubicBezTo>
                    <a:cubicBezTo>
                      <a:pt x="28" y="56"/>
                      <a:pt x="24" y="58"/>
                      <a:pt x="18" y="58"/>
                    </a:cubicBezTo>
                    <a:cubicBezTo>
                      <a:pt x="12" y="58"/>
                      <a:pt x="7" y="56"/>
                      <a:pt x="3" y="54"/>
                    </a:cubicBezTo>
                    <a:cubicBezTo>
                      <a:pt x="0" y="65"/>
                      <a:pt x="0" y="65"/>
                      <a:pt x="0" y="65"/>
                    </a:cubicBezTo>
                    <a:cubicBezTo>
                      <a:pt x="3" y="67"/>
                      <a:pt x="10" y="69"/>
                      <a:pt x="16" y="69"/>
                    </a:cubicBezTo>
                    <a:cubicBezTo>
                      <a:pt x="16" y="78"/>
                      <a:pt x="16" y="78"/>
                      <a:pt x="16" y="78"/>
                    </a:cubicBezTo>
                    <a:cubicBezTo>
                      <a:pt x="25" y="78"/>
                      <a:pt x="25" y="78"/>
                      <a:pt x="25" y="78"/>
                    </a:cubicBezTo>
                    <a:cubicBezTo>
                      <a:pt x="25" y="69"/>
                      <a:pt x="25" y="69"/>
                      <a:pt x="25" y="69"/>
                    </a:cubicBezTo>
                    <a:cubicBezTo>
                      <a:pt x="36" y="67"/>
                      <a:pt x="42" y="59"/>
                      <a:pt x="42" y="51"/>
                    </a:cubicBezTo>
                    <a:cubicBezTo>
                      <a:pt x="42" y="42"/>
                      <a:pt x="38" y="37"/>
                      <a:pt x="26" y="33"/>
                    </a:cubicBezTo>
                    <a:cubicBezTo>
                      <a:pt x="18" y="30"/>
                      <a:pt x="15" y="28"/>
                      <a:pt x="15" y="25"/>
                    </a:cubicBezTo>
                    <a:cubicBezTo>
                      <a:pt x="15" y="22"/>
                      <a:pt x="17" y="19"/>
                      <a:pt x="23" y="19"/>
                    </a:cubicBezTo>
                    <a:cubicBezTo>
                      <a:pt x="30" y="19"/>
                      <a:pt x="34" y="22"/>
                      <a:pt x="37" y="23"/>
                    </a:cubicBezTo>
                    <a:cubicBezTo>
                      <a:pt x="40" y="12"/>
                      <a:pt x="40" y="12"/>
                      <a:pt x="40" y="12"/>
                    </a:cubicBezTo>
                    <a:cubicBezTo>
                      <a:pt x="36" y="10"/>
                      <a:pt x="32" y="9"/>
                      <a:pt x="26" y="9"/>
                    </a:cubicBezTo>
                    <a:cubicBezTo>
                      <a:pt x="26" y="0"/>
                      <a:pt x="26" y="0"/>
                      <a:pt x="26" y="0"/>
                    </a:cubicBez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8" name="Freeform 263">
                <a:extLst>
                  <a:ext uri="{FF2B5EF4-FFF2-40B4-BE49-F238E27FC236}">
                    <a16:creationId xmlns:a16="http://schemas.microsoft.com/office/drawing/2014/main" id="{D6965F40-F28C-4288-B6A7-7BA244B85B4F}"/>
                  </a:ext>
                </a:extLst>
              </p:cNvPr>
              <p:cNvSpPr/>
              <p:nvPr/>
            </p:nvSpPr>
            <p:spPr bwMode="auto">
              <a:xfrm>
                <a:off x="3382512" y="2125432"/>
                <a:ext cx="139051" cy="107929"/>
              </a:xfrm>
              <a:custGeom>
                <a:avLst/>
                <a:gdLst>
                  <a:gd name="T0" fmla="*/ 190 w 206"/>
                  <a:gd name="T1" fmla="*/ 160 h 160"/>
                  <a:gd name="T2" fmla="*/ 206 w 206"/>
                  <a:gd name="T3" fmla="*/ 104 h 160"/>
                  <a:gd name="T4" fmla="*/ 103 w 206"/>
                  <a:gd name="T5" fmla="*/ 0 h 160"/>
                  <a:gd name="T6" fmla="*/ 0 w 206"/>
                  <a:gd name="T7" fmla="*/ 104 h 160"/>
                  <a:gd name="T8" fmla="*/ 17 w 206"/>
                  <a:gd name="T9" fmla="*/ 160 h 160"/>
                  <a:gd name="T10" fmla="*/ 48 w 206"/>
                  <a:gd name="T11" fmla="*/ 160 h 160"/>
                  <a:gd name="T12" fmla="*/ 25 w 206"/>
                  <a:gd name="T13" fmla="*/ 104 h 160"/>
                  <a:gd name="T14" fmla="*/ 103 w 206"/>
                  <a:gd name="T15" fmla="*/ 25 h 160"/>
                  <a:gd name="T16" fmla="*/ 182 w 206"/>
                  <a:gd name="T17" fmla="*/ 104 h 160"/>
                  <a:gd name="T18" fmla="*/ 158 w 206"/>
                  <a:gd name="T19" fmla="*/ 160 h 160"/>
                  <a:gd name="T20" fmla="*/ 190 w 206"/>
                  <a:gd name="T2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160">
                    <a:moveTo>
                      <a:pt x="190" y="160"/>
                    </a:moveTo>
                    <a:cubicBezTo>
                      <a:pt x="200" y="144"/>
                      <a:pt x="206" y="125"/>
                      <a:pt x="206" y="104"/>
                    </a:cubicBezTo>
                    <a:cubicBezTo>
                      <a:pt x="206" y="47"/>
                      <a:pt x="160" y="0"/>
                      <a:pt x="103" y="0"/>
                    </a:cubicBezTo>
                    <a:cubicBezTo>
                      <a:pt x="46" y="0"/>
                      <a:pt x="0" y="47"/>
                      <a:pt x="0" y="104"/>
                    </a:cubicBezTo>
                    <a:cubicBezTo>
                      <a:pt x="0" y="125"/>
                      <a:pt x="6" y="144"/>
                      <a:pt x="17" y="160"/>
                    </a:cubicBezTo>
                    <a:cubicBezTo>
                      <a:pt x="48" y="160"/>
                      <a:pt x="48" y="160"/>
                      <a:pt x="48" y="160"/>
                    </a:cubicBezTo>
                    <a:cubicBezTo>
                      <a:pt x="34" y="146"/>
                      <a:pt x="25" y="126"/>
                      <a:pt x="25" y="104"/>
                    </a:cubicBezTo>
                    <a:cubicBezTo>
                      <a:pt x="25" y="60"/>
                      <a:pt x="60" y="25"/>
                      <a:pt x="103" y="25"/>
                    </a:cubicBezTo>
                    <a:cubicBezTo>
                      <a:pt x="146" y="25"/>
                      <a:pt x="182" y="60"/>
                      <a:pt x="182" y="104"/>
                    </a:cubicBezTo>
                    <a:cubicBezTo>
                      <a:pt x="182" y="126"/>
                      <a:pt x="173" y="146"/>
                      <a:pt x="158" y="160"/>
                    </a:cubicBezTo>
                    <a:lnTo>
                      <a:pt x="19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9" name="Freeform 264">
                <a:extLst>
                  <a:ext uri="{FF2B5EF4-FFF2-40B4-BE49-F238E27FC236}">
                    <a16:creationId xmlns:a16="http://schemas.microsoft.com/office/drawing/2014/main" id="{5A455517-1E1B-4E6C-AB7E-11E1F31B91DC}"/>
                  </a:ext>
                </a:extLst>
              </p:cNvPr>
              <p:cNvSpPr>
                <a:spLocks noEditPoints="1"/>
              </p:cNvSpPr>
              <p:nvPr/>
            </p:nvSpPr>
            <p:spPr bwMode="auto">
              <a:xfrm>
                <a:off x="3212624" y="2239643"/>
                <a:ext cx="436569" cy="47112"/>
              </a:xfrm>
              <a:custGeom>
                <a:avLst/>
                <a:gdLst>
                  <a:gd name="T0" fmla="*/ 608 w 647"/>
                  <a:gd name="T1" fmla="*/ 0 h 70"/>
                  <a:gd name="T2" fmla="*/ 39 w 647"/>
                  <a:gd name="T3" fmla="*/ 0 h 70"/>
                  <a:gd name="T4" fmla="*/ 0 w 647"/>
                  <a:gd name="T5" fmla="*/ 18 h 70"/>
                  <a:gd name="T6" fmla="*/ 0 w 647"/>
                  <a:gd name="T7" fmla="*/ 51 h 70"/>
                  <a:gd name="T8" fmla="*/ 39 w 647"/>
                  <a:gd name="T9" fmla="*/ 70 h 70"/>
                  <a:gd name="T10" fmla="*/ 608 w 647"/>
                  <a:gd name="T11" fmla="*/ 70 h 70"/>
                  <a:gd name="T12" fmla="*/ 647 w 647"/>
                  <a:gd name="T13" fmla="*/ 51 h 70"/>
                  <a:gd name="T14" fmla="*/ 647 w 647"/>
                  <a:gd name="T15" fmla="*/ 18 h 70"/>
                  <a:gd name="T16" fmla="*/ 608 w 647"/>
                  <a:gd name="T17" fmla="*/ 0 h 70"/>
                  <a:gd name="T18" fmla="*/ 84 w 647"/>
                  <a:gd name="T19" fmla="*/ 56 h 70"/>
                  <a:gd name="T20" fmla="*/ 39 w 647"/>
                  <a:gd name="T21" fmla="*/ 56 h 70"/>
                  <a:gd name="T22" fmla="*/ 30 w 647"/>
                  <a:gd name="T23" fmla="*/ 51 h 70"/>
                  <a:gd name="T24" fmla="*/ 30 w 647"/>
                  <a:gd name="T25" fmla="*/ 18 h 70"/>
                  <a:gd name="T26" fmla="*/ 39 w 647"/>
                  <a:gd name="T27" fmla="*/ 14 h 70"/>
                  <a:gd name="T28" fmla="*/ 84 w 647"/>
                  <a:gd name="T29" fmla="*/ 14 h 70"/>
                  <a:gd name="T30" fmla="*/ 75 w 647"/>
                  <a:gd name="T31" fmla="*/ 18 h 70"/>
                  <a:gd name="T32" fmla="*/ 75 w 647"/>
                  <a:gd name="T33" fmla="*/ 51 h 70"/>
                  <a:gd name="T34" fmla="*/ 84 w 647"/>
                  <a:gd name="T35" fmla="*/ 5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7" h="70">
                    <a:moveTo>
                      <a:pt x="608" y="0"/>
                    </a:moveTo>
                    <a:cubicBezTo>
                      <a:pt x="39" y="0"/>
                      <a:pt x="39" y="0"/>
                      <a:pt x="39" y="0"/>
                    </a:cubicBezTo>
                    <a:cubicBezTo>
                      <a:pt x="18" y="0"/>
                      <a:pt x="0" y="9"/>
                      <a:pt x="0" y="18"/>
                    </a:cubicBezTo>
                    <a:cubicBezTo>
                      <a:pt x="0" y="51"/>
                      <a:pt x="0" y="51"/>
                      <a:pt x="0" y="51"/>
                    </a:cubicBezTo>
                    <a:cubicBezTo>
                      <a:pt x="0" y="61"/>
                      <a:pt x="18" y="70"/>
                      <a:pt x="39" y="70"/>
                    </a:cubicBezTo>
                    <a:cubicBezTo>
                      <a:pt x="608" y="70"/>
                      <a:pt x="608" y="70"/>
                      <a:pt x="608" y="70"/>
                    </a:cubicBezTo>
                    <a:cubicBezTo>
                      <a:pt x="630" y="70"/>
                      <a:pt x="647" y="61"/>
                      <a:pt x="647" y="51"/>
                    </a:cubicBezTo>
                    <a:cubicBezTo>
                      <a:pt x="647" y="18"/>
                      <a:pt x="647" y="18"/>
                      <a:pt x="647" y="18"/>
                    </a:cubicBezTo>
                    <a:cubicBezTo>
                      <a:pt x="647" y="9"/>
                      <a:pt x="630" y="0"/>
                      <a:pt x="608" y="0"/>
                    </a:cubicBezTo>
                    <a:close/>
                    <a:moveTo>
                      <a:pt x="84" y="56"/>
                    </a:moveTo>
                    <a:cubicBezTo>
                      <a:pt x="39" y="56"/>
                      <a:pt x="39" y="56"/>
                      <a:pt x="39" y="56"/>
                    </a:cubicBezTo>
                    <a:cubicBezTo>
                      <a:pt x="34" y="56"/>
                      <a:pt x="30" y="54"/>
                      <a:pt x="30" y="51"/>
                    </a:cubicBezTo>
                    <a:cubicBezTo>
                      <a:pt x="30" y="18"/>
                      <a:pt x="30" y="18"/>
                      <a:pt x="30" y="18"/>
                    </a:cubicBezTo>
                    <a:cubicBezTo>
                      <a:pt x="30" y="16"/>
                      <a:pt x="34" y="14"/>
                      <a:pt x="39" y="14"/>
                    </a:cubicBezTo>
                    <a:cubicBezTo>
                      <a:pt x="84" y="14"/>
                      <a:pt x="84" y="14"/>
                      <a:pt x="84" y="14"/>
                    </a:cubicBezTo>
                    <a:cubicBezTo>
                      <a:pt x="79" y="14"/>
                      <a:pt x="75" y="16"/>
                      <a:pt x="75" y="18"/>
                    </a:cubicBezTo>
                    <a:cubicBezTo>
                      <a:pt x="75" y="51"/>
                      <a:pt x="75" y="51"/>
                      <a:pt x="75" y="51"/>
                    </a:cubicBezTo>
                    <a:cubicBezTo>
                      <a:pt x="75" y="54"/>
                      <a:pt x="79" y="56"/>
                      <a:pt x="84"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50" name="Freeform 265">
                <a:extLst>
                  <a:ext uri="{FF2B5EF4-FFF2-40B4-BE49-F238E27FC236}">
                    <a16:creationId xmlns:a16="http://schemas.microsoft.com/office/drawing/2014/main" id="{E4E2A725-9F70-4529-BA63-899196469490}"/>
                  </a:ext>
                </a:extLst>
              </p:cNvPr>
              <p:cNvSpPr>
                <a:spLocks noEditPoints="1"/>
              </p:cNvSpPr>
              <p:nvPr/>
            </p:nvSpPr>
            <p:spPr bwMode="auto">
              <a:xfrm>
                <a:off x="3234896" y="2294749"/>
                <a:ext cx="400593" cy="240413"/>
              </a:xfrm>
              <a:custGeom>
                <a:avLst/>
                <a:gdLst>
                  <a:gd name="T0" fmla="*/ 0 w 594"/>
                  <a:gd name="T1" fmla="*/ 297 h 356"/>
                  <a:gd name="T2" fmla="*/ 59 w 594"/>
                  <a:gd name="T3" fmla="*/ 356 h 356"/>
                  <a:gd name="T4" fmla="*/ 534 w 594"/>
                  <a:gd name="T5" fmla="*/ 356 h 356"/>
                  <a:gd name="T6" fmla="*/ 594 w 594"/>
                  <a:gd name="T7" fmla="*/ 297 h 356"/>
                  <a:gd name="T8" fmla="*/ 594 w 594"/>
                  <a:gd name="T9" fmla="*/ 0 h 356"/>
                  <a:gd name="T10" fmla="*/ 0 w 594"/>
                  <a:gd name="T11" fmla="*/ 0 h 356"/>
                  <a:gd name="T12" fmla="*/ 0 w 594"/>
                  <a:gd name="T13" fmla="*/ 297 h 356"/>
                  <a:gd name="T14" fmla="*/ 35 w 594"/>
                  <a:gd name="T15" fmla="*/ 35 h 356"/>
                  <a:gd name="T16" fmla="*/ 70 w 594"/>
                  <a:gd name="T17" fmla="*/ 35 h 356"/>
                  <a:gd name="T18" fmla="*/ 70 w 594"/>
                  <a:gd name="T19" fmla="*/ 297 h 356"/>
                  <a:gd name="T20" fmla="*/ 94 w 594"/>
                  <a:gd name="T21" fmla="*/ 321 h 356"/>
                  <a:gd name="T22" fmla="*/ 59 w 594"/>
                  <a:gd name="T23" fmla="*/ 321 h 356"/>
                  <a:gd name="T24" fmla="*/ 35 w 594"/>
                  <a:gd name="T25" fmla="*/ 297 h 356"/>
                  <a:gd name="T26" fmla="*/ 35 w 594"/>
                  <a:gd name="T27" fmla="*/ 3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4" h="356">
                    <a:moveTo>
                      <a:pt x="0" y="297"/>
                    </a:moveTo>
                    <a:cubicBezTo>
                      <a:pt x="0" y="330"/>
                      <a:pt x="27" y="356"/>
                      <a:pt x="59" y="356"/>
                    </a:cubicBezTo>
                    <a:cubicBezTo>
                      <a:pt x="534" y="356"/>
                      <a:pt x="534" y="356"/>
                      <a:pt x="534" y="356"/>
                    </a:cubicBezTo>
                    <a:cubicBezTo>
                      <a:pt x="567" y="356"/>
                      <a:pt x="594" y="330"/>
                      <a:pt x="594" y="297"/>
                    </a:cubicBezTo>
                    <a:cubicBezTo>
                      <a:pt x="594" y="0"/>
                      <a:pt x="594" y="0"/>
                      <a:pt x="594" y="0"/>
                    </a:cubicBezTo>
                    <a:cubicBezTo>
                      <a:pt x="0" y="0"/>
                      <a:pt x="0" y="0"/>
                      <a:pt x="0" y="0"/>
                    </a:cubicBezTo>
                    <a:lnTo>
                      <a:pt x="0" y="297"/>
                    </a:lnTo>
                    <a:close/>
                    <a:moveTo>
                      <a:pt x="35" y="35"/>
                    </a:moveTo>
                    <a:cubicBezTo>
                      <a:pt x="70" y="35"/>
                      <a:pt x="70" y="35"/>
                      <a:pt x="70" y="35"/>
                    </a:cubicBezTo>
                    <a:cubicBezTo>
                      <a:pt x="70" y="297"/>
                      <a:pt x="70" y="297"/>
                      <a:pt x="70" y="297"/>
                    </a:cubicBezTo>
                    <a:cubicBezTo>
                      <a:pt x="70" y="310"/>
                      <a:pt x="81" y="321"/>
                      <a:pt x="94" y="321"/>
                    </a:cubicBezTo>
                    <a:cubicBezTo>
                      <a:pt x="59" y="321"/>
                      <a:pt x="59" y="321"/>
                      <a:pt x="59" y="321"/>
                    </a:cubicBezTo>
                    <a:cubicBezTo>
                      <a:pt x="46" y="321"/>
                      <a:pt x="35" y="310"/>
                      <a:pt x="35" y="297"/>
                    </a:cubicBezTo>
                    <a:lnTo>
                      <a:pt x="3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grpSp>
      </p:grpSp>
      <p:grpSp>
        <p:nvGrpSpPr>
          <p:cNvPr id="355" name="组合 103">
            <a:extLst>
              <a:ext uri="{FF2B5EF4-FFF2-40B4-BE49-F238E27FC236}">
                <a16:creationId xmlns:a16="http://schemas.microsoft.com/office/drawing/2014/main" id="{FD88EEAC-C6EE-4D49-9D4C-ECF79FCB20B6}"/>
              </a:ext>
            </a:extLst>
          </p:cNvPr>
          <p:cNvGrpSpPr/>
          <p:nvPr/>
        </p:nvGrpSpPr>
        <p:grpSpPr>
          <a:xfrm>
            <a:off x="8816277" y="3201606"/>
            <a:ext cx="909696" cy="910025"/>
            <a:chOff x="5857632" y="2214665"/>
            <a:chExt cx="682519" cy="682519"/>
          </a:xfrm>
        </p:grpSpPr>
        <p:grpSp>
          <p:nvGrpSpPr>
            <p:cNvPr id="356" name="组合 104">
              <a:extLst>
                <a:ext uri="{FF2B5EF4-FFF2-40B4-BE49-F238E27FC236}">
                  <a16:creationId xmlns:a16="http://schemas.microsoft.com/office/drawing/2014/main" id="{DD7B8A4B-8FC7-4DC8-915B-BC98D942EBE3}"/>
                </a:ext>
              </a:extLst>
            </p:cNvPr>
            <p:cNvGrpSpPr/>
            <p:nvPr/>
          </p:nvGrpSpPr>
          <p:grpSpPr>
            <a:xfrm>
              <a:off x="5857632" y="2214665"/>
              <a:ext cx="682519" cy="682519"/>
              <a:chOff x="2646157" y="1103874"/>
              <a:chExt cx="910025" cy="910025"/>
            </a:xfrm>
          </p:grpSpPr>
          <p:grpSp>
            <p:nvGrpSpPr>
              <p:cNvPr id="363" name="组合 111">
                <a:extLst>
                  <a:ext uri="{FF2B5EF4-FFF2-40B4-BE49-F238E27FC236}">
                    <a16:creationId xmlns:a16="http://schemas.microsoft.com/office/drawing/2014/main" id="{22417BE6-6BDC-4614-A4C6-BAFD261F4E99}"/>
                  </a:ext>
                </a:extLst>
              </p:cNvPr>
              <p:cNvGrpSpPr/>
              <p:nvPr/>
            </p:nvGrpSpPr>
            <p:grpSpPr>
              <a:xfrm>
                <a:off x="2646157" y="1103874"/>
                <a:ext cx="910025" cy="910025"/>
                <a:chOff x="1236675" y="2423160"/>
                <a:chExt cx="1950720" cy="1950720"/>
              </a:xfrm>
            </p:grpSpPr>
            <p:sp>
              <p:nvSpPr>
                <p:cNvPr id="365" name="椭圆 113">
                  <a:extLst>
                    <a:ext uri="{FF2B5EF4-FFF2-40B4-BE49-F238E27FC236}">
                      <a16:creationId xmlns:a16="http://schemas.microsoft.com/office/drawing/2014/main" id="{92C78F31-4EB0-4F47-A88D-73A3F2F27F59}"/>
                    </a:ext>
                  </a:extLst>
                </p:cNvPr>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sp>
              <p:nvSpPr>
                <p:cNvPr id="366" name="椭圆 114">
                  <a:extLst>
                    <a:ext uri="{FF2B5EF4-FFF2-40B4-BE49-F238E27FC236}">
                      <a16:creationId xmlns:a16="http://schemas.microsoft.com/office/drawing/2014/main" id="{821F96AF-8989-4B33-AA3C-9B7234B85879}"/>
                    </a:ext>
                  </a:extLst>
                </p:cNvPr>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sp>
            <p:nvSpPr>
              <p:cNvPr id="364" name="椭圆 112">
                <a:extLst>
                  <a:ext uri="{FF2B5EF4-FFF2-40B4-BE49-F238E27FC236}">
                    <a16:creationId xmlns:a16="http://schemas.microsoft.com/office/drawing/2014/main" id="{3A323906-743A-4695-AE26-D3AC9DA53B35}"/>
                  </a:ext>
                </a:extLst>
              </p:cNvPr>
              <p:cNvSpPr/>
              <p:nvPr/>
            </p:nvSpPr>
            <p:spPr>
              <a:xfrm>
                <a:off x="2792045" y="1249762"/>
                <a:ext cx="618249" cy="618249"/>
              </a:xfrm>
              <a:prstGeom prst="ellipse">
                <a:avLst/>
              </a:prstGeom>
              <a:solidFill>
                <a:srgbClr val="FB6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grpSp>
          <p:nvGrpSpPr>
            <p:cNvPr id="357" name="组合 105">
              <a:extLst>
                <a:ext uri="{FF2B5EF4-FFF2-40B4-BE49-F238E27FC236}">
                  <a16:creationId xmlns:a16="http://schemas.microsoft.com/office/drawing/2014/main" id="{AB4B05CF-9EF2-4FE6-80D1-CB130CC96B94}"/>
                </a:ext>
              </a:extLst>
            </p:cNvPr>
            <p:cNvGrpSpPr/>
            <p:nvPr/>
          </p:nvGrpSpPr>
          <p:grpSpPr>
            <a:xfrm>
              <a:off x="6074185" y="2429210"/>
              <a:ext cx="271856" cy="256505"/>
              <a:chOff x="3098700" y="5569159"/>
              <a:chExt cx="642147" cy="605886"/>
            </a:xfrm>
            <a:solidFill>
              <a:schemeClr val="bg1"/>
            </a:solidFill>
          </p:grpSpPr>
          <p:sp>
            <p:nvSpPr>
              <p:cNvPr id="358" name="Freeform 349">
                <a:extLst>
                  <a:ext uri="{FF2B5EF4-FFF2-40B4-BE49-F238E27FC236}">
                    <a16:creationId xmlns:a16="http://schemas.microsoft.com/office/drawing/2014/main" id="{8FBEA8D0-E988-4999-A746-220C05E9602F}"/>
                  </a:ext>
                </a:extLst>
              </p:cNvPr>
              <p:cNvSpPr/>
              <p:nvPr/>
            </p:nvSpPr>
            <p:spPr bwMode="auto">
              <a:xfrm>
                <a:off x="3119543" y="5569159"/>
                <a:ext cx="621304" cy="392027"/>
              </a:xfrm>
              <a:custGeom>
                <a:avLst/>
                <a:gdLst>
                  <a:gd name="T0" fmla="*/ 880 w 921"/>
                  <a:gd name="T1" fmla="*/ 447 h 581"/>
                  <a:gd name="T2" fmla="*/ 879 w 921"/>
                  <a:gd name="T3" fmla="*/ 427 h 581"/>
                  <a:gd name="T4" fmla="*/ 431 w 921"/>
                  <a:gd name="T5" fmla="*/ 0 h 581"/>
                  <a:gd name="T6" fmla="*/ 3 w 921"/>
                  <a:gd name="T7" fmla="*/ 317 h 581"/>
                  <a:gd name="T8" fmla="*/ 0 w 921"/>
                  <a:gd name="T9" fmla="*/ 326 h 581"/>
                  <a:gd name="T10" fmla="*/ 108 w 921"/>
                  <a:gd name="T11" fmla="*/ 326 h 581"/>
                  <a:gd name="T12" fmla="*/ 109 w 921"/>
                  <a:gd name="T13" fmla="*/ 322 h 581"/>
                  <a:gd name="T14" fmla="*/ 431 w 921"/>
                  <a:gd name="T15" fmla="*/ 102 h 581"/>
                  <a:gd name="T16" fmla="*/ 776 w 921"/>
                  <a:gd name="T17" fmla="*/ 424 h 581"/>
                  <a:gd name="T18" fmla="*/ 778 w 921"/>
                  <a:gd name="T19" fmla="*/ 447 h 581"/>
                  <a:gd name="T20" fmla="*/ 729 w 921"/>
                  <a:gd name="T21" fmla="*/ 447 h 581"/>
                  <a:gd name="T22" fmla="*/ 826 w 921"/>
                  <a:gd name="T23" fmla="*/ 581 h 581"/>
                  <a:gd name="T24" fmla="*/ 921 w 921"/>
                  <a:gd name="T25" fmla="*/ 447 h 581"/>
                  <a:gd name="T26" fmla="*/ 880 w 921"/>
                  <a:gd name="T27" fmla="*/ 447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1" h="581">
                    <a:moveTo>
                      <a:pt x="880" y="447"/>
                    </a:moveTo>
                    <a:cubicBezTo>
                      <a:pt x="879" y="427"/>
                      <a:pt x="879" y="427"/>
                      <a:pt x="879" y="427"/>
                    </a:cubicBezTo>
                    <a:cubicBezTo>
                      <a:pt x="867" y="187"/>
                      <a:pt x="670" y="0"/>
                      <a:pt x="431" y="0"/>
                    </a:cubicBezTo>
                    <a:cubicBezTo>
                      <a:pt x="236" y="0"/>
                      <a:pt x="60" y="130"/>
                      <a:pt x="3" y="317"/>
                    </a:cubicBezTo>
                    <a:cubicBezTo>
                      <a:pt x="0" y="326"/>
                      <a:pt x="0" y="326"/>
                      <a:pt x="0" y="326"/>
                    </a:cubicBezTo>
                    <a:cubicBezTo>
                      <a:pt x="108" y="326"/>
                      <a:pt x="108" y="326"/>
                      <a:pt x="108" y="326"/>
                    </a:cubicBezTo>
                    <a:cubicBezTo>
                      <a:pt x="109" y="322"/>
                      <a:pt x="109" y="322"/>
                      <a:pt x="109" y="322"/>
                    </a:cubicBezTo>
                    <a:cubicBezTo>
                      <a:pt x="162" y="188"/>
                      <a:pt x="288" y="102"/>
                      <a:pt x="431" y="102"/>
                    </a:cubicBezTo>
                    <a:cubicBezTo>
                      <a:pt x="612" y="102"/>
                      <a:pt x="763" y="244"/>
                      <a:pt x="776" y="424"/>
                    </a:cubicBezTo>
                    <a:cubicBezTo>
                      <a:pt x="778" y="447"/>
                      <a:pt x="778" y="447"/>
                      <a:pt x="778" y="447"/>
                    </a:cubicBezTo>
                    <a:cubicBezTo>
                      <a:pt x="729" y="447"/>
                      <a:pt x="729" y="447"/>
                      <a:pt x="729" y="447"/>
                    </a:cubicBezTo>
                    <a:cubicBezTo>
                      <a:pt x="826" y="581"/>
                      <a:pt x="826" y="581"/>
                      <a:pt x="826" y="581"/>
                    </a:cubicBezTo>
                    <a:cubicBezTo>
                      <a:pt x="921" y="447"/>
                      <a:pt x="921" y="447"/>
                      <a:pt x="921" y="447"/>
                    </a:cubicBezTo>
                    <a:lnTo>
                      <a:pt x="880" y="4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59" name="Freeform 350">
                <a:extLst>
                  <a:ext uri="{FF2B5EF4-FFF2-40B4-BE49-F238E27FC236}">
                    <a16:creationId xmlns:a16="http://schemas.microsoft.com/office/drawing/2014/main" id="{39CE060F-C235-4335-B500-4A961FE23F4A}"/>
                  </a:ext>
                </a:extLst>
              </p:cNvPr>
              <p:cNvSpPr/>
              <p:nvPr/>
            </p:nvSpPr>
            <p:spPr bwMode="auto">
              <a:xfrm>
                <a:off x="3098700" y="5880953"/>
                <a:ext cx="565341" cy="294092"/>
              </a:xfrm>
              <a:custGeom>
                <a:avLst/>
                <a:gdLst>
                  <a:gd name="T0" fmla="*/ 704 w 838"/>
                  <a:gd name="T1" fmla="*/ 235 h 436"/>
                  <a:gd name="T2" fmla="*/ 462 w 838"/>
                  <a:gd name="T3" fmla="*/ 334 h 436"/>
                  <a:gd name="T4" fmla="*/ 166 w 838"/>
                  <a:gd name="T5" fmla="*/ 166 h 436"/>
                  <a:gd name="T6" fmla="*/ 147 w 838"/>
                  <a:gd name="T7" fmla="*/ 134 h 436"/>
                  <a:gd name="T8" fmla="*/ 192 w 838"/>
                  <a:gd name="T9" fmla="*/ 134 h 436"/>
                  <a:gd name="T10" fmla="*/ 95 w 838"/>
                  <a:gd name="T11" fmla="*/ 0 h 436"/>
                  <a:gd name="T12" fmla="*/ 0 w 838"/>
                  <a:gd name="T13" fmla="*/ 134 h 436"/>
                  <a:gd name="T14" fmla="*/ 38 w 838"/>
                  <a:gd name="T15" fmla="*/ 134 h 436"/>
                  <a:gd name="T16" fmla="*/ 43 w 838"/>
                  <a:gd name="T17" fmla="*/ 147 h 436"/>
                  <a:gd name="T18" fmla="*/ 462 w 838"/>
                  <a:gd name="T19" fmla="*/ 436 h 436"/>
                  <a:gd name="T20" fmla="*/ 830 w 838"/>
                  <a:gd name="T21" fmla="*/ 244 h 436"/>
                  <a:gd name="T22" fmla="*/ 838 w 838"/>
                  <a:gd name="T23" fmla="*/ 233 h 436"/>
                  <a:gd name="T24" fmla="*/ 706 w 838"/>
                  <a:gd name="T25" fmla="*/ 233 h 436"/>
                  <a:gd name="T26" fmla="*/ 704 w 838"/>
                  <a:gd name="T27" fmla="*/ 2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8" h="436">
                    <a:moveTo>
                      <a:pt x="704" y="235"/>
                    </a:moveTo>
                    <a:cubicBezTo>
                      <a:pt x="640" y="298"/>
                      <a:pt x="551" y="334"/>
                      <a:pt x="462" y="334"/>
                    </a:cubicBezTo>
                    <a:cubicBezTo>
                      <a:pt x="342" y="334"/>
                      <a:pt x="228" y="270"/>
                      <a:pt x="166" y="166"/>
                    </a:cubicBezTo>
                    <a:cubicBezTo>
                      <a:pt x="147" y="134"/>
                      <a:pt x="147" y="134"/>
                      <a:pt x="147" y="134"/>
                    </a:cubicBezTo>
                    <a:cubicBezTo>
                      <a:pt x="192" y="134"/>
                      <a:pt x="192" y="134"/>
                      <a:pt x="192" y="134"/>
                    </a:cubicBezTo>
                    <a:cubicBezTo>
                      <a:pt x="95" y="0"/>
                      <a:pt x="95" y="0"/>
                      <a:pt x="95" y="0"/>
                    </a:cubicBezTo>
                    <a:cubicBezTo>
                      <a:pt x="0" y="134"/>
                      <a:pt x="0" y="134"/>
                      <a:pt x="0" y="134"/>
                    </a:cubicBezTo>
                    <a:cubicBezTo>
                      <a:pt x="38" y="134"/>
                      <a:pt x="38" y="134"/>
                      <a:pt x="38" y="134"/>
                    </a:cubicBezTo>
                    <a:cubicBezTo>
                      <a:pt x="43" y="147"/>
                      <a:pt x="43" y="147"/>
                      <a:pt x="43" y="147"/>
                    </a:cubicBezTo>
                    <a:cubicBezTo>
                      <a:pt x="109" y="320"/>
                      <a:pt x="278" y="436"/>
                      <a:pt x="462" y="436"/>
                    </a:cubicBezTo>
                    <a:cubicBezTo>
                      <a:pt x="609" y="436"/>
                      <a:pt x="746" y="364"/>
                      <a:pt x="830" y="244"/>
                    </a:cubicBezTo>
                    <a:cubicBezTo>
                      <a:pt x="838" y="233"/>
                      <a:pt x="838" y="233"/>
                      <a:pt x="838" y="233"/>
                    </a:cubicBezTo>
                    <a:cubicBezTo>
                      <a:pt x="706" y="233"/>
                      <a:pt x="706" y="233"/>
                      <a:pt x="706" y="233"/>
                    </a:cubicBezTo>
                    <a:lnTo>
                      <a:pt x="704" y="2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60" name="Freeform 351">
                <a:extLst>
                  <a:ext uri="{FF2B5EF4-FFF2-40B4-BE49-F238E27FC236}">
                    <a16:creationId xmlns:a16="http://schemas.microsoft.com/office/drawing/2014/main" id="{B78B6B1E-F5A8-43C8-9E3F-A38AAF0987B1}"/>
                  </a:ext>
                </a:extLst>
              </p:cNvPr>
              <p:cNvSpPr>
                <a:spLocks noEditPoints="1"/>
              </p:cNvSpPr>
              <p:nvPr/>
            </p:nvSpPr>
            <p:spPr bwMode="auto">
              <a:xfrm>
                <a:off x="3217193" y="5689366"/>
                <a:ext cx="380606" cy="371184"/>
              </a:xfrm>
              <a:custGeom>
                <a:avLst/>
                <a:gdLst>
                  <a:gd name="T0" fmla="*/ 0 w 564"/>
                  <a:gd name="T1" fmla="*/ 227 h 550"/>
                  <a:gd name="T2" fmla="*/ 0 w 564"/>
                  <a:gd name="T3" fmla="*/ 327 h 550"/>
                  <a:gd name="T4" fmla="*/ 46 w 564"/>
                  <a:gd name="T5" fmla="*/ 327 h 550"/>
                  <a:gd name="T6" fmla="*/ 80 w 564"/>
                  <a:gd name="T7" fmla="*/ 407 h 550"/>
                  <a:gd name="T8" fmla="*/ 48 w 564"/>
                  <a:gd name="T9" fmla="*/ 439 h 550"/>
                  <a:gd name="T10" fmla="*/ 119 w 564"/>
                  <a:gd name="T11" fmla="*/ 510 h 550"/>
                  <a:gd name="T12" fmla="*/ 151 w 564"/>
                  <a:gd name="T13" fmla="*/ 478 h 550"/>
                  <a:gd name="T14" fmla="*/ 230 w 564"/>
                  <a:gd name="T15" fmla="*/ 511 h 550"/>
                  <a:gd name="T16" fmla="*/ 230 w 564"/>
                  <a:gd name="T17" fmla="*/ 550 h 550"/>
                  <a:gd name="T18" fmla="*/ 330 w 564"/>
                  <a:gd name="T19" fmla="*/ 550 h 550"/>
                  <a:gd name="T20" fmla="*/ 330 w 564"/>
                  <a:gd name="T21" fmla="*/ 512 h 550"/>
                  <a:gd name="T22" fmla="*/ 414 w 564"/>
                  <a:gd name="T23" fmla="*/ 478 h 550"/>
                  <a:gd name="T24" fmla="*/ 444 w 564"/>
                  <a:gd name="T25" fmla="*/ 509 h 550"/>
                  <a:gd name="T26" fmla="*/ 515 w 564"/>
                  <a:gd name="T27" fmla="*/ 438 h 550"/>
                  <a:gd name="T28" fmla="*/ 485 w 564"/>
                  <a:gd name="T29" fmla="*/ 408 h 550"/>
                  <a:gd name="T30" fmla="*/ 520 w 564"/>
                  <a:gd name="T31" fmla="*/ 327 h 550"/>
                  <a:gd name="T32" fmla="*/ 564 w 564"/>
                  <a:gd name="T33" fmla="*/ 327 h 550"/>
                  <a:gd name="T34" fmla="*/ 564 w 564"/>
                  <a:gd name="T35" fmla="*/ 227 h 550"/>
                  <a:gd name="T36" fmla="*/ 521 w 564"/>
                  <a:gd name="T37" fmla="*/ 227 h 550"/>
                  <a:gd name="T38" fmla="*/ 486 w 564"/>
                  <a:gd name="T39" fmla="*/ 143 h 550"/>
                  <a:gd name="T40" fmla="*/ 518 w 564"/>
                  <a:gd name="T41" fmla="*/ 111 h 550"/>
                  <a:gd name="T42" fmla="*/ 447 w 564"/>
                  <a:gd name="T43" fmla="*/ 40 h 550"/>
                  <a:gd name="T44" fmla="*/ 415 w 564"/>
                  <a:gd name="T45" fmla="*/ 72 h 550"/>
                  <a:gd name="T46" fmla="*/ 330 w 564"/>
                  <a:gd name="T47" fmla="*/ 38 h 550"/>
                  <a:gd name="T48" fmla="*/ 330 w 564"/>
                  <a:gd name="T49" fmla="*/ 0 h 550"/>
                  <a:gd name="T50" fmla="*/ 230 w 564"/>
                  <a:gd name="T51" fmla="*/ 0 h 550"/>
                  <a:gd name="T52" fmla="*/ 230 w 564"/>
                  <a:gd name="T53" fmla="*/ 39 h 550"/>
                  <a:gd name="T54" fmla="*/ 150 w 564"/>
                  <a:gd name="T55" fmla="*/ 73 h 550"/>
                  <a:gd name="T56" fmla="*/ 116 w 564"/>
                  <a:gd name="T57" fmla="*/ 39 h 550"/>
                  <a:gd name="T58" fmla="*/ 45 w 564"/>
                  <a:gd name="T59" fmla="*/ 110 h 550"/>
                  <a:gd name="T60" fmla="*/ 79 w 564"/>
                  <a:gd name="T61" fmla="*/ 144 h 550"/>
                  <a:gd name="T62" fmla="*/ 45 w 564"/>
                  <a:gd name="T63" fmla="*/ 227 h 550"/>
                  <a:gd name="T64" fmla="*/ 0 w 564"/>
                  <a:gd name="T65" fmla="*/ 227 h 550"/>
                  <a:gd name="T66" fmla="*/ 283 w 564"/>
                  <a:gd name="T67" fmla="*/ 104 h 550"/>
                  <a:gd name="T68" fmla="*/ 456 w 564"/>
                  <a:gd name="T69" fmla="*/ 275 h 550"/>
                  <a:gd name="T70" fmla="*/ 283 w 564"/>
                  <a:gd name="T71" fmla="*/ 446 h 550"/>
                  <a:gd name="T72" fmla="*/ 110 w 564"/>
                  <a:gd name="T73" fmla="*/ 275 h 550"/>
                  <a:gd name="T74" fmla="*/ 283 w 564"/>
                  <a:gd name="T75" fmla="*/ 10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4" h="550">
                    <a:moveTo>
                      <a:pt x="0" y="227"/>
                    </a:moveTo>
                    <a:cubicBezTo>
                      <a:pt x="0" y="327"/>
                      <a:pt x="0" y="327"/>
                      <a:pt x="0" y="327"/>
                    </a:cubicBezTo>
                    <a:cubicBezTo>
                      <a:pt x="46" y="327"/>
                      <a:pt x="46" y="327"/>
                      <a:pt x="46" y="327"/>
                    </a:cubicBezTo>
                    <a:cubicBezTo>
                      <a:pt x="52" y="356"/>
                      <a:pt x="64" y="383"/>
                      <a:pt x="80" y="407"/>
                    </a:cubicBezTo>
                    <a:cubicBezTo>
                      <a:pt x="48" y="439"/>
                      <a:pt x="48" y="439"/>
                      <a:pt x="48" y="439"/>
                    </a:cubicBezTo>
                    <a:cubicBezTo>
                      <a:pt x="119" y="510"/>
                      <a:pt x="119" y="510"/>
                      <a:pt x="119" y="510"/>
                    </a:cubicBezTo>
                    <a:cubicBezTo>
                      <a:pt x="151" y="478"/>
                      <a:pt x="151" y="478"/>
                      <a:pt x="151" y="478"/>
                    </a:cubicBezTo>
                    <a:cubicBezTo>
                      <a:pt x="175" y="493"/>
                      <a:pt x="202" y="504"/>
                      <a:pt x="230" y="511"/>
                    </a:cubicBezTo>
                    <a:cubicBezTo>
                      <a:pt x="230" y="550"/>
                      <a:pt x="230" y="550"/>
                      <a:pt x="230" y="550"/>
                    </a:cubicBezTo>
                    <a:cubicBezTo>
                      <a:pt x="330" y="550"/>
                      <a:pt x="330" y="550"/>
                      <a:pt x="330" y="550"/>
                    </a:cubicBezTo>
                    <a:cubicBezTo>
                      <a:pt x="330" y="512"/>
                      <a:pt x="330" y="512"/>
                      <a:pt x="330" y="512"/>
                    </a:cubicBezTo>
                    <a:cubicBezTo>
                      <a:pt x="360" y="506"/>
                      <a:pt x="389" y="494"/>
                      <a:pt x="414" y="478"/>
                    </a:cubicBezTo>
                    <a:cubicBezTo>
                      <a:pt x="444" y="509"/>
                      <a:pt x="444" y="509"/>
                      <a:pt x="444" y="509"/>
                    </a:cubicBezTo>
                    <a:cubicBezTo>
                      <a:pt x="515" y="438"/>
                      <a:pt x="515" y="438"/>
                      <a:pt x="515" y="438"/>
                    </a:cubicBezTo>
                    <a:cubicBezTo>
                      <a:pt x="485" y="408"/>
                      <a:pt x="485" y="408"/>
                      <a:pt x="485" y="408"/>
                    </a:cubicBezTo>
                    <a:cubicBezTo>
                      <a:pt x="502" y="384"/>
                      <a:pt x="514" y="356"/>
                      <a:pt x="520" y="327"/>
                    </a:cubicBezTo>
                    <a:cubicBezTo>
                      <a:pt x="564" y="327"/>
                      <a:pt x="564" y="327"/>
                      <a:pt x="564" y="327"/>
                    </a:cubicBezTo>
                    <a:cubicBezTo>
                      <a:pt x="564" y="227"/>
                      <a:pt x="564" y="227"/>
                      <a:pt x="564" y="227"/>
                    </a:cubicBezTo>
                    <a:cubicBezTo>
                      <a:pt x="521" y="227"/>
                      <a:pt x="521" y="227"/>
                      <a:pt x="521" y="227"/>
                    </a:cubicBezTo>
                    <a:cubicBezTo>
                      <a:pt x="515" y="196"/>
                      <a:pt x="503" y="168"/>
                      <a:pt x="486" y="143"/>
                    </a:cubicBezTo>
                    <a:cubicBezTo>
                      <a:pt x="518" y="111"/>
                      <a:pt x="518" y="111"/>
                      <a:pt x="518" y="111"/>
                    </a:cubicBezTo>
                    <a:cubicBezTo>
                      <a:pt x="447" y="40"/>
                      <a:pt x="447" y="40"/>
                      <a:pt x="447" y="40"/>
                    </a:cubicBezTo>
                    <a:cubicBezTo>
                      <a:pt x="415" y="72"/>
                      <a:pt x="415" y="72"/>
                      <a:pt x="415" y="72"/>
                    </a:cubicBezTo>
                    <a:cubicBezTo>
                      <a:pt x="389" y="56"/>
                      <a:pt x="361" y="44"/>
                      <a:pt x="330" y="38"/>
                    </a:cubicBezTo>
                    <a:cubicBezTo>
                      <a:pt x="330" y="0"/>
                      <a:pt x="330" y="0"/>
                      <a:pt x="330" y="0"/>
                    </a:cubicBezTo>
                    <a:cubicBezTo>
                      <a:pt x="230" y="0"/>
                      <a:pt x="230" y="0"/>
                      <a:pt x="230" y="0"/>
                    </a:cubicBezTo>
                    <a:cubicBezTo>
                      <a:pt x="230" y="39"/>
                      <a:pt x="230" y="39"/>
                      <a:pt x="230" y="39"/>
                    </a:cubicBezTo>
                    <a:cubicBezTo>
                      <a:pt x="201" y="46"/>
                      <a:pt x="174" y="57"/>
                      <a:pt x="150" y="73"/>
                    </a:cubicBezTo>
                    <a:cubicBezTo>
                      <a:pt x="116" y="39"/>
                      <a:pt x="116" y="39"/>
                      <a:pt x="116" y="39"/>
                    </a:cubicBezTo>
                    <a:cubicBezTo>
                      <a:pt x="45" y="110"/>
                      <a:pt x="45" y="110"/>
                      <a:pt x="45" y="110"/>
                    </a:cubicBezTo>
                    <a:cubicBezTo>
                      <a:pt x="79" y="144"/>
                      <a:pt x="79" y="144"/>
                      <a:pt x="79" y="144"/>
                    </a:cubicBezTo>
                    <a:cubicBezTo>
                      <a:pt x="63" y="169"/>
                      <a:pt x="51" y="197"/>
                      <a:pt x="45" y="227"/>
                    </a:cubicBezTo>
                    <a:lnTo>
                      <a:pt x="0" y="227"/>
                    </a:lnTo>
                    <a:close/>
                    <a:moveTo>
                      <a:pt x="283" y="104"/>
                    </a:moveTo>
                    <a:cubicBezTo>
                      <a:pt x="378" y="104"/>
                      <a:pt x="456" y="181"/>
                      <a:pt x="456" y="275"/>
                    </a:cubicBezTo>
                    <a:cubicBezTo>
                      <a:pt x="456" y="369"/>
                      <a:pt x="378" y="446"/>
                      <a:pt x="283" y="446"/>
                    </a:cubicBezTo>
                    <a:cubicBezTo>
                      <a:pt x="188" y="446"/>
                      <a:pt x="110" y="369"/>
                      <a:pt x="110" y="275"/>
                    </a:cubicBezTo>
                    <a:cubicBezTo>
                      <a:pt x="110" y="181"/>
                      <a:pt x="188" y="104"/>
                      <a:pt x="283"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61" name="Freeform 352">
                <a:extLst>
                  <a:ext uri="{FF2B5EF4-FFF2-40B4-BE49-F238E27FC236}">
                    <a16:creationId xmlns:a16="http://schemas.microsoft.com/office/drawing/2014/main" id="{1C1D6260-CE13-4356-BC02-A6A6D2D683C9}"/>
                  </a:ext>
                </a:extLst>
              </p:cNvPr>
              <p:cNvSpPr>
                <a:spLocks noEditPoints="1"/>
              </p:cNvSpPr>
              <p:nvPr/>
            </p:nvSpPr>
            <p:spPr bwMode="auto">
              <a:xfrm>
                <a:off x="3319126" y="5787872"/>
                <a:ext cx="176170" cy="174742"/>
              </a:xfrm>
              <a:custGeom>
                <a:avLst/>
                <a:gdLst>
                  <a:gd name="T0" fmla="*/ 131 w 261"/>
                  <a:gd name="T1" fmla="*/ 259 h 259"/>
                  <a:gd name="T2" fmla="*/ 261 w 261"/>
                  <a:gd name="T3" fmla="*/ 129 h 259"/>
                  <a:gd name="T4" fmla="*/ 131 w 261"/>
                  <a:gd name="T5" fmla="*/ 0 h 259"/>
                  <a:gd name="T6" fmla="*/ 0 w 261"/>
                  <a:gd name="T7" fmla="*/ 129 h 259"/>
                  <a:gd name="T8" fmla="*/ 131 w 261"/>
                  <a:gd name="T9" fmla="*/ 259 h 259"/>
                  <a:gd name="T10" fmla="*/ 131 w 261"/>
                  <a:gd name="T11" fmla="*/ 42 h 259"/>
                  <a:gd name="T12" fmla="*/ 219 w 261"/>
                  <a:gd name="T13" fmla="*/ 129 h 259"/>
                  <a:gd name="T14" fmla="*/ 131 w 261"/>
                  <a:gd name="T15" fmla="*/ 217 h 259"/>
                  <a:gd name="T16" fmla="*/ 42 w 261"/>
                  <a:gd name="T17" fmla="*/ 129 h 259"/>
                  <a:gd name="T18" fmla="*/ 131 w 261"/>
                  <a:gd name="T19" fmla="*/ 4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31" y="259"/>
                    </a:moveTo>
                    <a:cubicBezTo>
                      <a:pt x="203" y="259"/>
                      <a:pt x="261" y="201"/>
                      <a:pt x="261" y="129"/>
                    </a:cubicBezTo>
                    <a:cubicBezTo>
                      <a:pt x="261" y="58"/>
                      <a:pt x="203" y="0"/>
                      <a:pt x="131" y="0"/>
                    </a:cubicBezTo>
                    <a:cubicBezTo>
                      <a:pt x="58" y="0"/>
                      <a:pt x="0" y="58"/>
                      <a:pt x="0" y="129"/>
                    </a:cubicBezTo>
                    <a:cubicBezTo>
                      <a:pt x="0" y="201"/>
                      <a:pt x="58" y="259"/>
                      <a:pt x="131" y="259"/>
                    </a:cubicBezTo>
                    <a:close/>
                    <a:moveTo>
                      <a:pt x="131" y="42"/>
                    </a:moveTo>
                    <a:cubicBezTo>
                      <a:pt x="179" y="42"/>
                      <a:pt x="219" y="81"/>
                      <a:pt x="219" y="129"/>
                    </a:cubicBezTo>
                    <a:cubicBezTo>
                      <a:pt x="219" y="177"/>
                      <a:pt x="179" y="217"/>
                      <a:pt x="131" y="217"/>
                    </a:cubicBezTo>
                    <a:cubicBezTo>
                      <a:pt x="82" y="217"/>
                      <a:pt x="42" y="177"/>
                      <a:pt x="42" y="129"/>
                    </a:cubicBezTo>
                    <a:cubicBezTo>
                      <a:pt x="42" y="81"/>
                      <a:pt x="82" y="42"/>
                      <a:pt x="13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62" name="Oval 353">
                <a:extLst>
                  <a:ext uri="{FF2B5EF4-FFF2-40B4-BE49-F238E27FC236}">
                    <a16:creationId xmlns:a16="http://schemas.microsoft.com/office/drawing/2014/main" id="{DBE36783-BC11-43B3-87CF-945B472835A2}"/>
                  </a:ext>
                </a:extLst>
              </p:cNvPr>
              <p:cNvSpPr>
                <a:spLocks noChangeArrowheads="1"/>
              </p:cNvSpPr>
              <p:nvPr/>
            </p:nvSpPr>
            <p:spPr bwMode="auto">
              <a:xfrm>
                <a:off x="3375945" y="5844406"/>
                <a:ext cx="62530" cy="6081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grpSp>
      </p:grpSp>
      <p:grpSp>
        <p:nvGrpSpPr>
          <p:cNvPr id="367" name="组合 115">
            <a:extLst>
              <a:ext uri="{FF2B5EF4-FFF2-40B4-BE49-F238E27FC236}">
                <a16:creationId xmlns:a16="http://schemas.microsoft.com/office/drawing/2014/main" id="{F9417F75-2D37-4338-9265-CE78621FB6EA}"/>
              </a:ext>
            </a:extLst>
          </p:cNvPr>
          <p:cNvGrpSpPr/>
          <p:nvPr/>
        </p:nvGrpSpPr>
        <p:grpSpPr>
          <a:xfrm>
            <a:off x="4402799" y="5085026"/>
            <a:ext cx="909696" cy="910025"/>
            <a:chOff x="2546326" y="3627230"/>
            <a:chExt cx="682519" cy="682519"/>
          </a:xfrm>
        </p:grpSpPr>
        <p:grpSp>
          <p:nvGrpSpPr>
            <p:cNvPr id="368" name="组合 116">
              <a:extLst>
                <a:ext uri="{FF2B5EF4-FFF2-40B4-BE49-F238E27FC236}">
                  <a16:creationId xmlns:a16="http://schemas.microsoft.com/office/drawing/2014/main" id="{73F47587-74A5-40AF-9BCE-6EC1568BF84B}"/>
                </a:ext>
              </a:extLst>
            </p:cNvPr>
            <p:cNvGrpSpPr/>
            <p:nvPr/>
          </p:nvGrpSpPr>
          <p:grpSpPr>
            <a:xfrm>
              <a:off x="2546326" y="3627230"/>
              <a:ext cx="682519" cy="682519"/>
              <a:chOff x="2646157" y="1103874"/>
              <a:chExt cx="910025" cy="910025"/>
            </a:xfrm>
          </p:grpSpPr>
          <p:grpSp>
            <p:nvGrpSpPr>
              <p:cNvPr id="374" name="组合 122">
                <a:extLst>
                  <a:ext uri="{FF2B5EF4-FFF2-40B4-BE49-F238E27FC236}">
                    <a16:creationId xmlns:a16="http://schemas.microsoft.com/office/drawing/2014/main" id="{7CCA8F8B-11A4-4937-892D-035772282B93}"/>
                  </a:ext>
                </a:extLst>
              </p:cNvPr>
              <p:cNvGrpSpPr/>
              <p:nvPr/>
            </p:nvGrpSpPr>
            <p:grpSpPr>
              <a:xfrm>
                <a:off x="2646157" y="1103874"/>
                <a:ext cx="910025" cy="910025"/>
                <a:chOff x="1236675" y="2423160"/>
                <a:chExt cx="1950720" cy="1950720"/>
              </a:xfrm>
            </p:grpSpPr>
            <p:sp>
              <p:nvSpPr>
                <p:cNvPr id="376" name="椭圆 124">
                  <a:extLst>
                    <a:ext uri="{FF2B5EF4-FFF2-40B4-BE49-F238E27FC236}">
                      <a16:creationId xmlns:a16="http://schemas.microsoft.com/office/drawing/2014/main" id="{E129E8B2-EF19-42B3-AAD6-D3E02B8DBBE2}"/>
                    </a:ext>
                  </a:extLst>
                </p:cNvPr>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sp>
              <p:nvSpPr>
                <p:cNvPr id="377" name="椭圆 125">
                  <a:extLst>
                    <a:ext uri="{FF2B5EF4-FFF2-40B4-BE49-F238E27FC236}">
                      <a16:creationId xmlns:a16="http://schemas.microsoft.com/office/drawing/2014/main" id="{E67A6864-997B-49B3-8466-97020A2282AF}"/>
                    </a:ext>
                  </a:extLst>
                </p:cNvPr>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sp>
            <p:nvSpPr>
              <p:cNvPr id="375" name="椭圆 123">
                <a:extLst>
                  <a:ext uri="{FF2B5EF4-FFF2-40B4-BE49-F238E27FC236}">
                    <a16:creationId xmlns:a16="http://schemas.microsoft.com/office/drawing/2014/main" id="{EDCE5CB3-93F0-450C-BEE9-4F1FA25FBE69}"/>
                  </a:ext>
                </a:extLst>
              </p:cNvPr>
              <p:cNvSpPr/>
              <p:nvPr/>
            </p:nvSpPr>
            <p:spPr>
              <a:xfrm>
                <a:off x="2792045" y="1249762"/>
                <a:ext cx="618249" cy="618249"/>
              </a:xfrm>
              <a:prstGeom prst="ellipse">
                <a:avLst/>
              </a:prstGeom>
              <a:solidFill>
                <a:srgbClr val="F391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grpSp>
          <p:nvGrpSpPr>
            <p:cNvPr id="369" name="组合 117">
              <a:extLst>
                <a:ext uri="{FF2B5EF4-FFF2-40B4-BE49-F238E27FC236}">
                  <a16:creationId xmlns:a16="http://schemas.microsoft.com/office/drawing/2014/main" id="{0346339A-E98A-4A31-954F-BF81C8DAC4EC}"/>
                </a:ext>
              </a:extLst>
            </p:cNvPr>
            <p:cNvGrpSpPr/>
            <p:nvPr/>
          </p:nvGrpSpPr>
          <p:grpSpPr>
            <a:xfrm>
              <a:off x="2804965" y="3858589"/>
              <a:ext cx="218996" cy="245723"/>
              <a:chOff x="3199776" y="780891"/>
              <a:chExt cx="470261" cy="527652"/>
            </a:xfrm>
            <a:solidFill>
              <a:schemeClr val="bg1"/>
            </a:solidFill>
          </p:grpSpPr>
          <p:sp>
            <p:nvSpPr>
              <p:cNvPr id="370" name="Freeform 433">
                <a:extLst>
                  <a:ext uri="{FF2B5EF4-FFF2-40B4-BE49-F238E27FC236}">
                    <a16:creationId xmlns:a16="http://schemas.microsoft.com/office/drawing/2014/main" id="{B449A87E-F5CE-4D85-B2DC-90C380A064FF}"/>
                  </a:ext>
                </a:extLst>
              </p:cNvPr>
              <p:cNvSpPr>
                <a:spLocks noEditPoints="1"/>
              </p:cNvSpPr>
              <p:nvPr/>
            </p:nvSpPr>
            <p:spPr bwMode="auto">
              <a:xfrm>
                <a:off x="3262591" y="927080"/>
                <a:ext cx="64814" cy="65671"/>
              </a:xfrm>
              <a:custGeom>
                <a:avLst/>
                <a:gdLst>
                  <a:gd name="T0" fmla="*/ 96 w 96"/>
                  <a:gd name="T1" fmla="*/ 48 h 97"/>
                  <a:gd name="T2" fmla="*/ 48 w 96"/>
                  <a:gd name="T3" fmla="*/ 0 h 97"/>
                  <a:gd name="T4" fmla="*/ 0 w 96"/>
                  <a:gd name="T5" fmla="*/ 48 h 97"/>
                  <a:gd name="T6" fmla="*/ 48 w 96"/>
                  <a:gd name="T7" fmla="*/ 97 h 97"/>
                  <a:gd name="T8" fmla="*/ 96 w 96"/>
                  <a:gd name="T9" fmla="*/ 48 h 97"/>
                  <a:gd name="T10" fmla="*/ 28 w 96"/>
                  <a:gd name="T11" fmla="*/ 71 h 97"/>
                  <a:gd name="T12" fmla="*/ 31 w 96"/>
                  <a:gd name="T13" fmla="*/ 61 h 97"/>
                  <a:gd name="T14" fmla="*/ 45 w 96"/>
                  <a:gd name="T15" fmla="*/ 65 h 97"/>
                  <a:gd name="T16" fmla="*/ 53 w 96"/>
                  <a:gd name="T17" fmla="*/ 60 h 97"/>
                  <a:gd name="T18" fmla="*/ 44 w 96"/>
                  <a:gd name="T19" fmla="*/ 52 h 97"/>
                  <a:gd name="T20" fmla="*/ 29 w 96"/>
                  <a:gd name="T21" fmla="*/ 37 h 97"/>
                  <a:gd name="T22" fmla="*/ 43 w 96"/>
                  <a:gd name="T23" fmla="*/ 21 h 97"/>
                  <a:gd name="T24" fmla="*/ 43 w 96"/>
                  <a:gd name="T25" fmla="*/ 13 h 97"/>
                  <a:gd name="T26" fmla="*/ 52 w 96"/>
                  <a:gd name="T27" fmla="*/ 13 h 97"/>
                  <a:gd name="T28" fmla="*/ 52 w 96"/>
                  <a:gd name="T29" fmla="*/ 21 h 97"/>
                  <a:gd name="T30" fmla="*/ 64 w 96"/>
                  <a:gd name="T31" fmla="*/ 24 h 97"/>
                  <a:gd name="T32" fmla="*/ 62 w 96"/>
                  <a:gd name="T33" fmla="*/ 33 h 97"/>
                  <a:gd name="T34" fmla="*/ 49 w 96"/>
                  <a:gd name="T35" fmla="*/ 30 h 97"/>
                  <a:gd name="T36" fmla="*/ 42 w 96"/>
                  <a:gd name="T37" fmla="*/ 35 h 97"/>
                  <a:gd name="T38" fmla="*/ 52 w 96"/>
                  <a:gd name="T39" fmla="*/ 42 h 97"/>
                  <a:gd name="T40" fmla="*/ 66 w 96"/>
                  <a:gd name="T41" fmla="*/ 58 h 97"/>
                  <a:gd name="T42" fmla="*/ 51 w 96"/>
                  <a:gd name="T43" fmla="*/ 74 h 97"/>
                  <a:gd name="T44" fmla="*/ 51 w 96"/>
                  <a:gd name="T45" fmla="*/ 83 h 97"/>
                  <a:gd name="T46" fmla="*/ 43 w 96"/>
                  <a:gd name="T47" fmla="*/ 83 h 97"/>
                  <a:gd name="T48" fmla="*/ 43 w 96"/>
                  <a:gd name="T49" fmla="*/ 75 h 97"/>
                  <a:gd name="T50" fmla="*/ 28 w 96"/>
                  <a:gd name="T51" fmla="*/ 7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7">
                    <a:moveTo>
                      <a:pt x="96" y="48"/>
                    </a:moveTo>
                    <a:cubicBezTo>
                      <a:pt x="96" y="21"/>
                      <a:pt x="75" y="0"/>
                      <a:pt x="48" y="0"/>
                    </a:cubicBezTo>
                    <a:cubicBezTo>
                      <a:pt x="22" y="0"/>
                      <a:pt x="0" y="21"/>
                      <a:pt x="0" y="48"/>
                    </a:cubicBezTo>
                    <a:cubicBezTo>
                      <a:pt x="0" y="75"/>
                      <a:pt x="22" y="97"/>
                      <a:pt x="48" y="97"/>
                    </a:cubicBezTo>
                    <a:cubicBezTo>
                      <a:pt x="75" y="97"/>
                      <a:pt x="96" y="75"/>
                      <a:pt x="96" y="48"/>
                    </a:cubicBezTo>
                    <a:close/>
                    <a:moveTo>
                      <a:pt x="28" y="71"/>
                    </a:moveTo>
                    <a:cubicBezTo>
                      <a:pt x="31" y="61"/>
                      <a:pt x="31" y="61"/>
                      <a:pt x="31" y="61"/>
                    </a:cubicBezTo>
                    <a:cubicBezTo>
                      <a:pt x="34" y="63"/>
                      <a:pt x="39" y="65"/>
                      <a:pt x="45" y="65"/>
                    </a:cubicBezTo>
                    <a:cubicBezTo>
                      <a:pt x="50" y="65"/>
                      <a:pt x="53" y="63"/>
                      <a:pt x="53" y="60"/>
                    </a:cubicBezTo>
                    <a:cubicBezTo>
                      <a:pt x="53" y="56"/>
                      <a:pt x="51" y="54"/>
                      <a:pt x="44" y="52"/>
                    </a:cubicBezTo>
                    <a:cubicBezTo>
                      <a:pt x="35" y="49"/>
                      <a:pt x="29" y="45"/>
                      <a:pt x="29" y="37"/>
                    </a:cubicBezTo>
                    <a:cubicBezTo>
                      <a:pt x="29" y="29"/>
                      <a:pt x="34" y="23"/>
                      <a:pt x="43" y="21"/>
                    </a:cubicBezTo>
                    <a:cubicBezTo>
                      <a:pt x="43" y="13"/>
                      <a:pt x="43" y="13"/>
                      <a:pt x="43" y="13"/>
                    </a:cubicBezTo>
                    <a:cubicBezTo>
                      <a:pt x="52" y="13"/>
                      <a:pt x="52" y="13"/>
                      <a:pt x="52" y="13"/>
                    </a:cubicBezTo>
                    <a:cubicBezTo>
                      <a:pt x="52" y="21"/>
                      <a:pt x="52" y="21"/>
                      <a:pt x="52" y="21"/>
                    </a:cubicBezTo>
                    <a:cubicBezTo>
                      <a:pt x="57" y="21"/>
                      <a:pt x="61" y="22"/>
                      <a:pt x="64" y="24"/>
                    </a:cubicBezTo>
                    <a:cubicBezTo>
                      <a:pt x="62" y="33"/>
                      <a:pt x="62" y="33"/>
                      <a:pt x="62" y="33"/>
                    </a:cubicBezTo>
                    <a:cubicBezTo>
                      <a:pt x="59" y="32"/>
                      <a:pt x="55" y="30"/>
                      <a:pt x="49" y="30"/>
                    </a:cubicBezTo>
                    <a:cubicBezTo>
                      <a:pt x="44" y="30"/>
                      <a:pt x="42" y="33"/>
                      <a:pt x="42" y="35"/>
                    </a:cubicBezTo>
                    <a:cubicBezTo>
                      <a:pt x="42" y="38"/>
                      <a:pt x="45" y="40"/>
                      <a:pt x="52" y="42"/>
                    </a:cubicBezTo>
                    <a:cubicBezTo>
                      <a:pt x="62" y="46"/>
                      <a:pt x="66" y="51"/>
                      <a:pt x="66" y="58"/>
                    </a:cubicBezTo>
                    <a:cubicBezTo>
                      <a:pt x="66" y="66"/>
                      <a:pt x="61" y="73"/>
                      <a:pt x="51" y="74"/>
                    </a:cubicBezTo>
                    <a:cubicBezTo>
                      <a:pt x="51" y="83"/>
                      <a:pt x="51" y="83"/>
                      <a:pt x="51" y="83"/>
                    </a:cubicBezTo>
                    <a:cubicBezTo>
                      <a:pt x="43" y="83"/>
                      <a:pt x="43" y="83"/>
                      <a:pt x="43" y="83"/>
                    </a:cubicBezTo>
                    <a:cubicBezTo>
                      <a:pt x="43" y="75"/>
                      <a:pt x="43" y="75"/>
                      <a:pt x="43" y="75"/>
                    </a:cubicBezTo>
                    <a:cubicBezTo>
                      <a:pt x="37" y="75"/>
                      <a:pt x="32" y="73"/>
                      <a:pt x="28"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71" name="Freeform 434">
                <a:extLst>
                  <a:ext uri="{FF2B5EF4-FFF2-40B4-BE49-F238E27FC236}">
                    <a16:creationId xmlns:a16="http://schemas.microsoft.com/office/drawing/2014/main" id="{1EE5E242-15B7-4F0A-96D1-35C6E69AED45}"/>
                  </a:ext>
                </a:extLst>
              </p:cNvPr>
              <p:cNvSpPr>
                <a:spLocks noEditPoints="1"/>
              </p:cNvSpPr>
              <p:nvPr/>
            </p:nvSpPr>
            <p:spPr bwMode="auto">
              <a:xfrm>
                <a:off x="3367094" y="867120"/>
                <a:ext cx="140479" cy="141621"/>
              </a:xfrm>
              <a:custGeom>
                <a:avLst/>
                <a:gdLst>
                  <a:gd name="T0" fmla="*/ 104 w 208"/>
                  <a:gd name="T1" fmla="*/ 0 h 210"/>
                  <a:gd name="T2" fmla="*/ 0 w 208"/>
                  <a:gd name="T3" fmla="*/ 105 h 210"/>
                  <a:gd name="T4" fmla="*/ 104 w 208"/>
                  <a:gd name="T5" fmla="*/ 210 h 210"/>
                  <a:gd name="T6" fmla="*/ 208 w 208"/>
                  <a:gd name="T7" fmla="*/ 105 h 210"/>
                  <a:gd name="T8" fmla="*/ 104 w 208"/>
                  <a:gd name="T9" fmla="*/ 0 h 210"/>
                  <a:gd name="T10" fmla="*/ 111 w 208"/>
                  <a:gd name="T11" fmla="*/ 161 h 210"/>
                  <a:gd name="T12" fmla="*/ 111 w 208"/>
                  <a:gd name="T13" fmla="*/ 180 h 210"/>
                  <a:gd name="T14" fmla="*/ 92 w 208"/>
                  <a:gd name="T15" fmla="*/ 180 h 210"/>
                  <a:gd name="T16" fmla="*/ 92 w 208"/>
                  <a:gd name="T17" fmla="*/ 163 h 210"/>
                  <a:gd name="T18" fmla="*/ 61 w 208"/>
                  <a:gd name="T19" fmla="*/ 155 h 210"/>
                  <a:gd name="T20" fmla="*/ 66 w 208"/>
                  <a:gd name="T21" fmla="*/ 133 h 210"/>
                  <a:gd name="T22" fmla="*/ 97 w 208"/>
                  <a:gd name="T23" fmla="*/ 141 h 210"/>
                  <a:gd name="T24" fmla="*/ 115 w 208"/>
                  <a:gd name="T25" fmla="*/ 130 h 210"/>
                  <a:gd name="T26" fmla="*/ 95 w 208"/>
                  <a:gd name="T27" fmla="*/ 114 h 210"/>
                  <a:gd name="T28" fmla="*/ 62 w 208"/>
                  <a:gd name="T29" fmla="*/ 80 h 210"/>
                  <a:gd name="T30" fmla="*/ 93 w 208"/>
                  <a:gd name="T31" fmla="*/ 47 h 210"/>
                  <a:gd name="T32" fmla="*/ 93 w 208"/>
                  <a:gd name="T33" fmla="*/ 30 h 210"/>
                  <a:gd name="T34" fmla="*/ 111 w 208"/>
                  <a:gd name="T35" fmla="*/ 30 h 210"/>
                  <a:gd name="T36" fmla="*/ 111 w 208"/>
                  <a:gd name="T37" fmla="*/ 46 h 210"/>
                  <a:gd name="T38" fmla="*/ 138 w 208"/>
                  <a:gd name="T39" fmla="*/ 52 h 210"/>
                  <a:gd name="T40" fmla="*/ 133 w 208"/>
                  <a:gd name="T41" fmla="*/ 73 h 210"/>
                  <a:gd name="T42" fmla="*/ 106 w 208"/>
                  <a:gd name="T43" fmla="*/ 66 h 210"/>
                  <a:gd name="T44" fmla="*/ 90 w 208"/>
                  <a:gd name="T45" fmla="*/ 77 h 210"/>
                  <a:gd name="T46" fmla="*/ 113 w 208"/>
                  <a:gd name="T47" fmla="*/ 93 h 210"/>
                  <a:gd name="T48" fmla="*/ 143 w 208"/>
                  <a:gd name="T49" fmla="*/ 127 h 210"/>
                  <a:gd name="T50" fmla="*/ 111 w 208"/>
                  <a:gd name="T51" fmla="*/ 16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210">
                    <a:moveTo>
                      <a:pt x="104" y="0"/>
                    </a:moveTo>
                    <a:cubicBezTo>
                      <a:pt x="47" y="0"/>
                      <a:pt x="0" y="47"/>
                      <a:pt x="0" y="105"/>
                    </a:cubicBezTo>
                    <a:cubicBezTo>
                      <a:pt x="0" y="163"/>
                      <a:pt x="47" y="210"/>
                      <a:pt x="104" y="210"/>
                    </a:cubicBezTo>
                    <a:cubicBezTo>
                      <a:pt x="162" y="210"/>
                      <a:pt x="208" y="163"/>
                      <a:pt x="208" y="105"/>
                    </a:cubicBezTo>
                    <a:cubicBezTo>
                      <a:pt x="208" y="47"/>
                      <a:pt x="162" y="0"/>
                      <a:pt x="104" y="0"/>
                    </a:cubicBezTo>
                    <a:close/>
                    <a:moveTo>
                      <a:pt x="111" y="161"/>
                    </a:moveTo>
                    <a:cubicBezTo>
                      <a:pt x="111" y="180"/>
                      <a:pt x="111" y="180"/>
                      <a:pt x="111" y="180"/>
                    </a:cubicBezTo>
                    <a:cubicBezTo>
                      <a:pt x="92" y="180"/>
                      <a:pt x="92" y="180"/>
                      <a:pt x="92" y="180"/>
                    </a:cubicBezTo>
                    <a:cubicBezTo>
                      <a:pt x="92" y="163"/>
                      <a:pt x="92" y="163"/>
                      <a:pt x="92" y="163"/>
                    </a:cubicBezTo>
                    <a:cubicBezTo>
                      <a:pt x="80" y="162"/>
                      <a:pt x="68" y="159"/>
                      <a:pt x="61" y="155"/>
                    </a:cubicBezTo>
                    <a:cubicBezTo>
                      <a:pt x="66" y="133"/>
                      <a:pt x="66" y="133"/>
                      <a:pt x="66" y="133"/>
                    </a:cubicBezTo>
                    <a:cubicBezTo>
                      <a:pt x="74" y="138"/>
                      <a:pt x="85" y="141"/>
                      <a:pt x="97" y="141"/>
                    </a:cubicBezTo>
                    <a:cubicBezTo>
                      <a:pt x="108" y="141"/>
                      <a:pt x="115" y="137"/>
                      <a:pt x="115" y="130"/>
                    </a:cubicBezTo>
                    <a:cubicBezTo>
                      <a:pt x="115" y="123"/>
                      <a:pt x="109" y="118"/>
                      <a:pt x="95" y="114"/>
                    </a:cubicBezTo>
                    <a:cubicBezTo>
                      <a:pt x="76" y="107"/>
                      <a:pt x="62" y="98"/>
                      <a:pt x="62" y="80"/>
                    </a:cubicBezTo>
                    <a:cubicBezTo>
                      <a:pt x="62" y="64"/>
                      <a:pt x="74" y="51"/>
                      <a:pt x="93" y="47"/>
                    </a:cubicBezTo>
                    <a:cubicBezTo>
                      <a:pt x="93" y="30"/>
                      <a:pt x="93" y="30"/>
                      <a:pt x="93" y="30"/>
                    </a:cubicBezTo>
                    <a:cubicBezTo>
                      <a:pt x="111" y="30"/>
                      <a:pt x="111" y="30"/>
                      <a:pt x="111" y="30"/>
                    </a:cubicBezTo>
                    <a:cubicBezTo>
                      <a:pt x="111" y="46"/>
                      <a:pt x="111" y="46"/>
                      <a:pt x="111" y="46"/>
                    </a:cubicBezTo>
                    <a:cubicBezTo>
                      <a:pt x="124" y="46"/>
                      <a:pt x="132" y="49"/>
                      <a:pt x="138" y="52"/>
                    </a:cubicBezTo>
                    <a:cubicBezTo>
                      <a:pt x="133" y="73"/>
                      <a:pt x="133" y="73"/>
                      <a:pt x="133" y="73"/>
                    </a:cubicBezTo>
                    <a:cubicBezTo>
                      <a:pt x="128" y="71"/>
                      <a:pt x="120" y="66"/>
                      <a:pt x="106" y="66"/>
                    </a:cubicBezTo>
                    <a:cubicBezTo>
                      <a:pt x="94" y="66"/>
                      <a:pt x="90" y="72"/>
                      <a:pt x="90" y="77"/>
                    </a:cubicBezTo>
                    <a:cubicBezTo>
                      <a:pt x="90" y="83"/>
                      <a:pt x="97" y="87"/>
                      <a:pt x="113" y="93"/>
                    </a:cubicBezTo>
                    <a:cubicBezTo>
                      <a:pt x="135" y="100"/>
                      <a:pt x="143" y="111"/>
                      <a:pt x="143" y="127"/>
                    </a:cubicBezTo>
                    <a:cubicBezTo>
                      <a:pt x="143" y="144"/>
                      <a:pt x="132" y="158"/>
                      <a:pt x="111"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72" name="Freeform 435">
                <a:extLst>
                  <a:ext uri="{FF2B5EF4-FFF2-40B4-BE49-F238E27FC236}">
                    <a16:creationId xmlns:a16="http://schemas.microsoft.com/office/drawing/2014/main" id="{59887251-AF9F-4A63-8452-431176B044FD}"/>
                  </a:ext>
                </a:extLst>
              </p:cNvPr>
              <p:cNvSpPr>
                <a:spLocks noEditPoints="1"/>
              </p:cNvSpPr>
              <p:nvPr/>
            </p:nvSpPr>
            <p:spPr bwMode="auto">
              <a:xfrm>
                <a:off x="3282007" y="1022446"/>
                <a:ext cx="89941" cy="91083"/>
              </a:xfrm>
              <a:custGeom>
                <a:avLst/>
                <a:gdLst>
                  <a:gd name="T0" fmla="*/ 67 w 133"/>
                  <a:gd name="T1" fmla="*/ 0 h 135"/>
                  <a:gd name="T2" fmla="*/ 0 w 133"/>
                  <a:gd name="T3" fmla="*/ 68 h 135"/>
                  <a:gd name="T4" fmla="*/ 67 w 133"/>
                  <a:gd name="T5" fmla="*/ 135 h 135"/>
                  <a:gd name="T6" fmla="*/ 133 w 133"/>
                  <a:gd name="T7" fmla="*/ 68 h 135"/>
                  <a:gd name="T8" fmla="*/ 67 w 133"/>
                  <a:gd name="T9" fmla="*/ 0 h 135"/>
                  <a:gd name="T10" fmla="*/ 71 w 133"/>
                  <a:gd name="T11" fmla="*/ 104 h 135"/>
                  <a:gd name="T12" fmla="*/ 71 w 133"/>
                  <a:gd name="T13" fmla="*/ 116 h 135"/>
                  <a:gd name="T14" fmla="*/ 59 w 133"/>
                  <a:gd name="T15" fmla="*/ 116 h 135"/>
                  <a:gd name="T16" fmla="*/ 59 w 133"/>
                  <a:gd name="T17" fmla="*/ 105 h 135"/>
                  <a:gd name="T18" fmla="*/ 39 w 133"/>
                  <a:gd name="T19" fmla="*/ 100 h 135"/>
                  <a:gd name="T20" fmla="*/ 43 w 133"/>
                  <a:gd name="T21" fmla="*/ 86 h 135"/>
                  <a:gd name="T22" fmla="*/ 62 w 133"/>
                  <a:gd name="T23" fmla="*/ 91 h 135"/>
                  <a:gd name="T24" fmla="*/ 74 w 133"/>
                  <a:gd name="T25" fmla="*/ 84 h 135"/>
                  <a:gd name="T26" fmla="*/ 61 w 133"/>
                  <a:gd name="T27" fmla="*/ 73 h 135"/>
                  <a:gd name="T28" fmla="*/ 40 w 133"/>
                  <a:gd name="T29" fmla="*/ 52 h 135"/>
                  <a:gd name="T30" fmla="*/ 60 w 133"/>
                  <a:gd name="T31" fmla="*/ 31 h 135"/>
                  <a:gd name="T32" fmla="*/ 60 w 133"/>
                  <a:gd name="T33" fmla="*/ 20 h 135"/>
                  <a:gd name="T34" fmla="*/ 72 w 133"/>
                  <a:gd name="T35" fmla="*/ 20 h 135"/>
                  <a:gd name="T36" fmla="*/ 72 w 133"/>
                  <a:gd name="T37" fmla="*/ 30 h 135"/>
                  <a:gd name="T38" fmla="*/ 89 w 133"/>
                  <a:gd name="T39" fmla="*/ 34 h 135"/>
                  <a:gd name="T40" fmla="*/ 85 w 133"/>
                  <a:gd name="T41" fmla="*/ 47 h 135"/>
                  <a:gd name="T42" fmla="*/ 68 w 133"/>
                  <a:gd name="T43" fmla="*/ 43 h 135"/>
                  <a:gd name="T44" fmla="*/ 58 w 133"/>
                  <a:gd name="T45" fmla="*/ 50 h 135"/>
                  <a:gd name="T46" fmla="*/ 72 w 133"/>
                  <a:gd name="T47" fmla="*/ 60 h 135"/>
                  <a:gd name="T48" fmla="*/ 92 w 133"/>
                  <a:gd name="T49" fmla="*/ 82 h 135"/>
                  <a:gd name="T50" fmla="*/ 71 w 133"/>
                  <a:gd name="T51" fmla="*/ 10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35">
                    <a:moveTo>
                      <a:pt x="67" y="0"/>
                    </a:moveTo>
                    <a:cubicBezTo>
                      <a:pt x="30" y="0"/>
                      <a:pt x="0" y="31"/>
                      <a:pt x="0" y="68"/>
                    </a:cubicBezTo>
                    <a:cubicBezTo>
                      <a:pt x="0" y="105"/>
                      <a:pt x="30" y="135"/>
                      <a:pt x="67" y="135"/>
                    </a:cubicBezTo>
                    <a:cubicBezTo>
                      <a:pt x="104" y="135"/>
                      <a:pt x="133" y="105"/>
                      <a:pt x="133" y="68"/>
                    </a:cubicBezTo>
                    <a:cubicBezTo>
                      <a:pt x="133" y="31"/>
                      <a:pt x="104" y="0"/>
                      <a:pt x="67" y="0"/>
                    </a:cubicBezTo>
                    <a:close/>
                    <a:moveTo>
                      <a:pt x="71" y="104"/>
                    </a:moveTo>
                    <a:cubicBezTo>
                      <a:pt x="71" y="116"/>
                      <a:pt x="71" y="116"/>
                      <a:pt x="71" y="116"/>
                    </a:cubicBezTo>
                    <a:cubicBezTo>
                      <a:pt x="59" y="116"/>
                      <a:pt x="59" y="116"/>
                      <a:pt x="59" y="116"/>
                    </a:cubicBezTo>
                    <a:cubicBezTo>
                      <a:pt x="59" y="105"/>
                      <a:pt x="59" y="105"/>
                      <a:pt x="59" y="105"/>
                    </a:cubicBezTo>
                    <a:cubicBezTo>
                      <a:pt x="51" y="104"/>
                      <a:pt x="44" y="102"/>
                      <a:pt x="39" y="100"/>
                    </a:cubicBezTo>
                    <a:cubicBezTo>
                      <a:pt x="43" y="86"/>
                      <a:pt x="43" y="86"/>
                      <a:pt x="43" y="86"/>
                    </a:cubicBezTo>
                    <a:cubicBezTo>
                      <a:pt x="48" y="88"/>
                      <a:pt x="55" y="91"/>
                      <a:pt x="62" y="91"/>
                    </a:cubicBezTo>
                    <a:cubicBezTo>
                      <a:pt x="69" y="91"/>
                      <a:pt x="74" y="88"/>
                      <a:pt x="74" y="84"/>
                    </a:cubicBezTo>
                    <a:cubicBezTo>
                      <a:pt x="74" y="79"/>
                      <a:pt x="70" y="76"/>
                      <a:pt x="61" y="73"/>
                    </a:cubicBezTo>
                    <a:cubicBezTo>
                      <a:pt x="49" y="69"/>
                      <a:pt x="40" y="63"/>
                      <a:pt x="40" y="52"/>
                    </a:cubicBezTo>
                    <a:cubicBezTo>
                      <a:pt x="40" y="41"/>
                      <a:pt x="47" y="33"/>
                      <a:pt x="60" y="31"/>
                    </a:cubicBezTo>
                    <a:cubicBezTo>
                      <a:pt x="60" y="20"/>
                      <a:pt x="60" y="20"/>
                      <a:pt x="60" y="20"/>
                    </a:cubicBezTo>
                    <a:cubicBezTo>
                      <a:pt x="72" y="20"/>
                      <a:pt x="72" y="20"/>
                      <a:pt x="72" y="20"/>
                    </a:cubicBezTo>
                    <a:cubicBezTo>
                      <a:pt x="72" y="30"/>
                      <a:pt x="72" y="30"/>
                      <a:pt x="72" y="30"/>
                    </a:cubicBezTo>
                    <a:cubicBezTo>
                      <a:pt x="79" y="30"/>
                      <a:pt x="85" y="32"/>
                      <a:pt x="89" y="34"/>
                    </a:cubicBezTo>
                    <a:cubicBezTo>
                      <a:pt x="85" y="47"/>
                      <a:pt x="85" y="47"/>
                      <a:pt x="85" y="47"/>
                    </a:cubicBezTo>
                    <a:cubicBezTo>
                      <a:pt x="82" y="46"/>
                      <a:pt x="77" y="43"/>
                      <a:pt x="68" y="43"/>
                    </a:cubicBezTo>
                    <a:cubicBezTo>
                      <a:pt x="61" y="43"/>
                      <a:pt x="58" y="46"/>
                      <a:pt x="58" y="50"/>
                    </a:cubicBezTo>
                    <a:cubicBezTo>
                      <a:pt x="58" y="54"/>
                      <a:pt x="62" y="56"/>
                      <a:pt x="72" y="60"/>
                    </a:cubicBezTo>
                    <a:cubicBezTo>
                      <a:pt x="86" y="65"/>
                      <a:pt x="92" y="71"/>
                      <a:pt x="92" y="82"/>
                    </a:cubicBezTo>
                    <a:cubicBezTo>
                      <a:pt x="92" y="93"/>
                      <a:pt x="85" y="101"/>
                      <a:pt x="71"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73" name="Freeform 436">
                <a:extLst>
                  <a:ext uri="{FF2B5EF4-FFF2-40B4-BE49-F238E27FC236}">
                    <a16:creationId xmlns:a16="http://schemas.microsoft.com/office/drawing/2014/main" id="{D071600D-63C3-4E98-9270-24232B9E312E}"/>
                  </a:ext>
                </a:extLst>
              </p:cNvPr>
              <p:cNvSpPr>
                <a:spLocks noEditPoints="1"/>
              </p:cNvSpPr>
              <p:nvPr/>
            </p:nvSpPr>
            <p:spPr bwMode="auto">
              <a:xfrm>
                <a:off x="3199776" y="780891"/>
                <a:ext cx="470261" cy="527652"/>
              </a:xfrm>
              <a:custGeom>
                <a:avLst/>
                <a:gdLst>
                  <a:gd name="T0" fmla="*/ 652 w 697"/>
                  <a:gd name="T1" fmla="*/ 426 h 782"/>
                  <a:gd name="T2" fmla="*/ 601 w 697"/>
                  <a:gd name="T3" fmla="*/ 366 h 782"/>
                  <a:gd name="T4" fmla="*/ 603 w 697"/>
                  <a:gd name="T5" fmla="*/ 267 h 782"/>
                  <a:gd name="T6" fmla="*/ 585 w 697"/>
                  <a:gd name="T7" fmla="*/ 182 h 782"/>
                  <a:gd name="T8" fmla="*/ 509 w 697"/>
                  <a:gd name="T9" fmla="*/ 80 h 782"/>
                  <a:gd name="T10" fmla="*/ 298 w 697"/>
                  <a:gd name="T11" fmla="*/ 0 h 782"/>
                  <a:gd name="T12" fmla="*/ 0 w 697"/>
                  <a:gd name="T13" fmla="*/ 273 h 782"/>
                  <a:gd name="T14" fmla="*/ 2 w 697"/>
                  <a:gd name="T15" fmla="*/ 302 h 782"/>
                  <a:gd name="T16" fmla="*/ 82 w 697"/>
                  <a:gd name="T17" fmla="*/ 533 h 782"/>
                  <a:gd name="T18" fmla="*/ 0 w 697"/>
                  <a:gd name="T19" fmla="*/ 781 h 782"/>
                  <a:gd name="T20" fmla="*/ 362 w 697"/>
                  <a:gd name="T21" fmla="*/ 782 h 782"/>
                  <a:gd name="T22" fmla="*/ 433 w 697"/>
                  <a:gd name="T23" fmla="*/ 674 h 782"/>
                  <a:gd name="T24" fmla="*/ 545 w 697"/>
                  <a:gd name="T25" fmla="*/ 675 h 782"/>
                  <a:gd name="T26" fmla="*/ 563 w 697"/>
                  <a:gd name="T27" fmla="*/ 673 h 782"/>
                  <a:gd name="T28" fmla="*/ 564 w 697"/>
                  <a:gd name="T29" fmla="*/ 673 h 782"/>
                  <a:gd name="T30" fmla="*/ 564 w 697"/>
                  <a:gd name="T31" fmla="*/ 673 h 782"/>
                  <a:gd name="T32" fmla="*/ 571 w 697"/>
                  <a:gd name="T33" fmla="*/ 601 h 782"/>
                  <a:gd name="T34" fmla="*/ 595 w 697"/>
                  <a:gd name="T35" fmla="*/ 577 h 782"/>
                  <a:gd name="T36" fmla="*/ 595 w 697"/>
                  <a:gd name="T37" fmla="*/ 575 h 782"/>
                  <a:gd name="T38" fmla="*/ 561 w 697"/>
                  <a:gd name="T39" fmla="*/ 554 h 782"/>
                  <a:gd name="T40" fmla="*/ 570 w 697"/>
                  <a:gd name="T41" fmla="*/ 554 h 782"/>
                  <a:gd name="T42" fmla="*/ 598 w 697"/>
                  <a:gd name="T43" fmla="*/ 536 h 782"/>
                  <a:gd name="T44" fmla="*/ 598 w 697"/>
                  <a:gd name="T45" fmla="*/ 535 h 782"/>
                  <a:gd name="T46" fmla="*/ 595 w 697"/>
                  <a:gd name="T47" fmla="*/ 527 h 782"/>
                  <a:gd name="T48" fmla="*/ 611 w 697"/>
                  <a:gd name="T49" fmla="*/ 461 h 782"/>
                  <a:gd name="T50" fmla="*/ 652 w 697"/>
                  <a:gd name="T51" fmla="*/ 426 h 782"/>
                  <a:gd name="T52" fmla="*/ 78 w 697"/>
                  <a:gd name="T53" fmla="*/ 265 h 782"/>
                  <a:gd name="T54" fmla="*/ 141 w 697"/>
                  <a:gd name="T55" fmla="*/ 201 h 782"/>
                  <a:gd name="T56" fmla="*/ 205 w 697"/>
                  <a:gd name="T57" fmla="*/ 265 h 782"/>
                  <a:gd name="T58" fmla="*/ 141 w 697"/>
                  <a:gd name="T59" fmla="*/ 329 h 782"/>
                  <a:gd name="T60" fmla="*/ 78 w 697"/>
                  <a:gd name="T61" fmla="*/ 265 h 782"/>
                  <a:gd name="T62" fmla="*/ 189 w 697"/>
                  <a:gd name="T63" fmla="*/ 514 h 782"/>
                  <a:gd name="T64" fmla="*/ 101 w 697"/>
                  <a:gd name="T65" fmla="*/ 426 h 782"/>
                  <a:gd name="T66" fmla="*/ 189 w 697"/>
                  <a:gd name="T67" fmla="*/ 337 h 782"/>
                  <a:gd name="T68" fmla="*/ 276 w 697"/>
                  <a:gd name="T69" fmla="*/ 426 h 782"/>
                  <a:gd name="T70" fmla="*/ 189 w 697"/>
                  <a:gd name="T71" fmla="*/ 514 h 782"/>
                  <a:gd name="T72" fmla="*/ 352 w 697"/>
                  <a:gd name="T73" fmla="*/ 371 h 782"/>
                  <a:gd name="T74" fmla="*/ 215 w 697"/>
                  <a:gd name="T75" fmla="*/ 233 h 782"/>
                  <a:gd name="T76" fmla="*/ 352 w 697"/>
                  <a:gd name="T77" fmla="*/ 95 h 782"/>
                  <a:gd name="T78" fmla="*/ 489 w 697"/>
                  <a:gd name="T79" fmla="*/ 233 h 782"/>
                  <a:gd name="T80" fmla="*/ 352 w 697"/>
                  <a:gd name="T81" fmla="*/ 371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7" h="782">
                    <a:moveTo>
                      <a:pt x="652" y="426"/>
                    </a:moveTo>
                    <a:cubicBezTo>
                      <a:pt x="636" y="408"/>
                      <a:pt x="611" y="388"/>
                      <a:pt x="601" y="366"/>
                    </a:cubicBezTo>
                    <a:cubicBezTo>
                      <a:pt x="587" y="333"/>
                      <a:pt x="603" y="301"/>
                      <a:pt x="603" y="267"/>
                    </a:cubicBezTo>
                    <a:cubicBezTo>
                      <a:pt x="602" y="240"/>
                      <a:pt x="594" y="207"/>
                      <a:pt x="585" y="182"/>
                    </a:cubicBezTo>
                    <a:cubicBezTo>
                      <a:pt x="570" y="141"/>
                      <a:pt x="543" y="107"/>
                      <a:pt x="509" y="80"/>
                    </a:cubicBezTo>
                    <a:cubicBezTo>
                      <a:pt x="456" y="31"/>
                      <a:pt x="381" y="0"/>
                      <a:pt x="298" y="0"/>
                    </a:cubicBezTo>
                    <a:cubicBezTo>
                      <a:pt x="133" y="0"/>
                      <a:pt x="0" y="122"/>
                      <a:pt x="0" y="273"/>
                    </a:cubicBezTo>
                    <a:cubicBezTo>
                      <a:pt x="0" y="283"/>
                      <a:pt x="1" y="293"/>
                      <a:pt x="2" y="302"/>
                    </a:cubicBezTo>
                    <a:cubicBezTo>
                      <a:pt x="3" y="368"/>
                      <a:pt x="23" y="446"/>
                      <a:pt x="82" y="533"/>
                    </a:cubicBezTo>
                    <a:cubicBezTo>
                      <a:pt x="82" y="533"/>
                      <a:pt x="164" y="697"/>
                      <a:pt x="0" y="781"/>
                    </a:cubicBezTo>
                    <a:cubicBezTo>
                      <a:pt x="362" y="782"/>
                      <a:pt x="362" y="782"/>
                      <a:pt x="362" y="782"/>
                    </a:cubicBezTo>
                    <a:cubicBezTo>
                      <a:pt x="362" y="782"/>
                      <a:pt x="389" y="674"/>
                      <a:pt x="433" y="674"/>
                    </a:cubicBezTo>
                    <a:cubicBezTo>
                      <a:pt x="470" y="674"/>
                      <a:pt x="508" y="677"/>
                      <a:pt x="545" y="675"/>
                    </a:cubicBezTo>
                    <a:cubicBezTo>
                      <a:pt x="553" y="676"/>
                      <a:pt x="558" y="675"/>
                      <a:pt x="563" y="673"/>
                    </a:cubicBezTo>
                    <a:cubicBezTo>
                      <a:pt x="564" y="673"/>
                      <a:pt x="564" y="673"/>
                      <a:pt x="564" y="673"/>
                    </a:cubicBezTo>
                    <a:cubicBezTo>
                      <a:pt x="564" y="673"/>
                      <a:pt x="564" y="673"/>
                      <a:pt x="564" y="673"/>
                    </a:cubicBezTo>
                    <a:cubicBezTo>
                      <a:pt x="589" y="660"/>
                      <a:pt x="571" y="601"/>
                      <a:pt x="571" y="601"/>
                    </a:cubicBezTo>
                    <a:cubicBezTo>
                      <a:pt x="586" y="595"/>
                      <a:pt x="595" y="585"/>
                      <a:pt x="595" y="577"/>
                    </a:cubicBezTo>
                    <a:cubicBezTo>
                      <a:pt x="595" y="575"/>
                      <a:pt x="595" y="575"/>
                      <a:pt x="595" y="575"/>
                    </a:cubicBezTo>
                    <a:cubicBezTo>
                      <a:pt x="595" y="565"/>
                      <a:pt x="581" y="557"/>
                      <a:pt x="561" y="554"/>
                    </a:cubicBezTo>
                    <a:cubicBezTo>
                      <a:pt x="570" y="554"/>
                      <a:pt x="570" y="554"/>
                      <a:pt x="570" y="554"/>
                    </a:cubicBezTo>
                    <a:cubicBezTo>
                      <a:pt x="585" y="554"/>
                      <a:pt x="598" y="546"/>
                      <a:pt x="598" y="536"/>
                    </a:cubicBezTo>
                    <a:cubicBezTo>
                      <a:pt x="598" y="535"/>
                      <a:pt x="598" y="535"/>
                      <a:pt x="598" y="535"/>
                    </a:cubicBezTo>
                    <a:cubicBezTo>
                      <a:pt x="598" y="532"/>
                      <a:pt x="597" y="529"/>
                      <a:pt x="595" y="527"/>
                    </a:cubicBezTo>
                    <a:cubicBezTo>
                      <a:pt x="598" y="514"/>
                      <a:pt x="609" y="461"/>
                      <a:pt x="611" y="461"/>
                    </a:cubicBezTo>
                    <a:cubicBezTo>
                      <a:pt x="697" y="457"/>
                      <a:pt x="652" y="426"/>
                      <a:pt x="652" y="426"/>
                    </a:cubicBezTo>
                    <a:close/>
                    <a:moveTo>
                      <a:pt x="78" y="265"/>
                    </a:moveTo>
                    <a:cubicBezTo>
                      <a:pt x="78" y="230"/>
                      <a:pt x="106" y="201"/>
                      <a:pt x="141" y="201"/>
                    </a:cubicBezTo>
                    <a:cubicBezTo>
                      <a:pt x="176" y="201"/>
                      <a:pt x="205" y="230"/>
                      <a:pt x="205" y="265"/>
                    </a:cubicBezTo>
                    <a:cubicBezTo>
                      <a:pt x="205" y="300"/>
                      <a:pt x="176" y="329"/>
                      <a:pt x="141" y="329"/>
                    </a:cubicBezTo>
                    <a:cubicBezTo>
                      <a:pt x="106" y="329"/>
                      <a:pt x="78" y="300"/>
                      <a:pt x="78" y="265"/>
                    </a:cubicBezTo>
                    <a:close/>
                    <a:moveTo>
                      <a:pt x="189" y="514"/>
                    </a:moveTo>
                    <a:cubicBezTo>
                      <a:pt x="141" y="514"/>
                      <a:pt x="101" y="474"/>
                      <a:pt x="101" y="426"/>
                    </a:cubicBezTo>
                    <a:cubicBezTo>
                      <a:pt x="101" y="377"/>
                      <a:pt x="141" y="337"/>
                      <a:pt x="189" y="337"/>
                    </a:cubicBezTo>
                    <a:cubicBezTo>
                      <a:pt x="237" y="337"/>
                      <a:pt x="276" y="377"/>
                      <a:pt x="276" y="426"/>
                    </a:cubicBezTo>
                    <a:cubicBezTo>
                      <a:pt x="276" y="474"/>
                      <a:pt x="237" y="514"/>
                      <a:pt x="189" y="514"/>
                    </a:cubicBezTo>
                    <a:close/>
                    <a:moveTo>
                      <a:pt x="352" y="371"/>
                    </a:moveTo>
                    <a:cubicBezTo>
                      <a:pt x="276" y="371"/>
                      <a:pt x="215" y="309"/>
                      <a:pt x="215" y="233"/>
                    </a:cubicBezTo>
                    <a:cubicBezTo>
                      <a:pt x="215" y="157"/>
                      <a:pt x="276" y="95"/>
                      <a:pt x="352" y="95"/>
                    </a:cubicBezTo>
                    <a:cubicBezTo>
                      <a:pt x="428" y="95"/>
                      <a:pt x="489" y="157"/>
                      <a:pt x="489" y="233"/>
                    </a:cubicBezTo>
                    <a:cubicBezTo>
                      <a:pt x="489" y="309"/>
                      <a:pt x="428" y="371"/>
                      <a:pt x="352" y="3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grpSp>
      </p:grpSp>
      <p:grpSp>
        <p:nvGrpSpPr>
          <p:cNvPr id="378" name="组合 126">
            <a:extLst>
              <a:ext uri="{FF2B5EF4-FFF2-40B4-BE49-F238E27FC236}">
                <a16:creationId xmlns:a16="http://schemas.microsoft.com/office/drawing/2014/main" id="{5B7B9A8D-CF72-42F1-9F7C-BCB749EACEBE}"/>
              </a:ext>
            </a:extLst>
          </p:cNvPr>
          <p:cNvGrpSpPr/>
          <p:nvPr/>
        </p:nvGrpSpPr>
        <p:grpSpPr>
          <a:xfrm>
            <a:off x="8816277" y="5085026"/>
            <a:ext cx="909696" cy="910025"/>
            <a:chOff x="5857632" y="3627230"/>
            <a:chExt cx="682519" cy="682519"/>
          </a:xfrm>
        </p:grpSpPr>
        <p:grpSp>
          <p:nvGrpSpPr>
            <p:cNvPr id="379" name="组合 127">
              <a:extLst>
                <a:ext uri="{FF2B5EF4-FFF2-40B4-BE49-F238E27FC236}">
                  <a16:creationId xmlns:a16="http://schemas.microsoft.com/office/drawing/2014/main" id="{19D3F002-F07D-4CBF-A57D-8F1B29056CB9}"/>
                </a:ext>
              </a:extLst>
            </p:cNvPr>
            <p:cNvGrpSpPr/>
            <p:nvPr/>
          </p:nvGrpSpPr>
          <p:grpSpPr>
            <a:xfrm>
              <a:off x="5857632" y="3627230"/>
              <a:ext cx="682519" cy="682519"/>
              <a:chOff x="2646157" y="1103874"/>
              <a:chExt cx="910025" cy="910025"/>
            </a:xfrm>
          </p:grpSpPr>
          <p:grpSp>
            <p:nvGrpSpPr>
              <p:cNvPr id="410" name="组合 158">
                <a:extLst>
                  <a:ext uri="{FF2B5EF4-FFF2-40B4-BE49-F238E27FC236}">
                    <a16:creationId xmlns:a16="http://schemas.microsoft.com/office/drawing/2014/main" id="{3884448F-DE8C-4251-8E50-94DA1BD15FEE}"/>
                  </a:ext>
                </a:extLst>
              </p:cNvPr>
              <p:cNvGrpSpPr/>
              <p:nvPr/>
            </p:nvGrpSpPr>
            <p:grpSpPr>
              <a:xfrm>
                <a:off x="2646157" y="1103874"/>
                <a:ext cx="910025" cy="910025"/>
                <a:chOff x="1236675" y="2423160"/>
                <a:chExt cx="1950720" cy="1950720"/>
              </a:xfrm>
            </p:grpSpPr>
            <p:sp>
              <p:nvSpPr>
                <p:cNvPr id="412" name="椭圆 160">
                  <a:extLst>
                    <a:ext uri="{FF2B5EF4-FFF2-40B4-BE49-F238E27FC236}">
                      <a16:creationId xmlns:a16="http://schemas.microsoft.com/office/drawing/2014/main" id="{A5967DF3-38D4-4132-BCB0-D5E1B4DEDDF8}"/>
                    </a:ext>
                  </a:extLst>
                </p:cNvPr>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sp>
              <p:nvSpPr>
                <p:cNvPr id="413" name="椭圆 161">
                  <a:extLst>
                    <a:ext uri="{FF2B5EF4-FFF2-40B4-BE49-F238E27FC236}">
                      <a16:creationId xmlns:a16="http://schemas.microsoft.com/office/drawing/2014/main" id="{14152993-7F80-4CF5-8F51-76B39805C95D}"/>
                    </a:ext>
                  </a:extLst>
                </p:cNvPr>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sp>
            <p:nvSpPr>
              <p:cNvPr id="411" name="椭圆 159">
                <a:extLst>
                  <a:ext uri="{FF2B5EF4-FFF2-40B4-BE49-F238E27FC236}">
                    <a16:creationId xmlns:a16="http://schemas.microsoft.com/office/drawing/2014/main" id="{FBB20A7A-10CF-47C4-BE08-62522A9E8971}"/>
                  </a:ext>
                </a:extLst>
              </p:cNvPr>
              <p:cNvSpPr/>
              <p:nvPr/>
            </p:nvSpPr>
            <p:spPr>
              <a:xfrm>
                <a:off x="2792045" y="1249762"/>
                <a:ext cx="618249" cy="618249"/>
              </a:xfrm>
              <a:prstGeom prst="ellipse">
                <a:avLst/>
              </a:prstGeom>
              <a:solidFill>
                <a:srgbClr val="F391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grpSp>
          <p:nvGrpSpPr>
            <p:cNvPr id="380" name="组合 128">
              <a:extLst>
                <a:ext uri="{FF2B5EF4-FFF2-40B4-BE49-F238E27FC236}">
                  <a16:creationId xmlns:a16="http://schemas.microsoft.com/office/drawing/2014/main" id="{27BC5E4F-2289-411E-8F9A-193E3504C001}"/>
                </a:ext>
              </a:extLst>
            </p:cNvPr>
            <p:cNvGrpSpPr/>
            <p:nvPr/>
          </p:nvGrpSpPr>
          <p:grpSpPr>
            <a:xfrm>
              <a:off x="6046201" y="3891638"/>
              <a:ext cx="327824" cy="179625"/>
              <a:chOff x="3085851" y="4418205"/>
              <a:chExt cx="774347" cy="424290"/>
            </a:xfrm>
            <a:solidFill>
              <a:schemeClr val="bg1"/>
            </a:solidFill>
          </p:grpSpPr>
          <p:sp>
            <p:nvSpPr>
              <p:cNvPr id="381" name="Freeform 439">
                <a:extLst>
                  <a:ext uri="{FF2B5EF4-FFF2-40B4-BE49-F238E27FC236}">
                    <a16:creationId xmlns:a16="http://schemas.microsoft.com/office/drawing/2014/main" id="{86D034DB-5E16-4AD0-9BBD-225EBBE3714B}"/>
                  </a:ext>
                </a:extLst>
              </p:cNvPr>
              <p:cNvSpPr/>
              <p:nvPr/>
            </p:nvSpPr>
            <p:spPr bwMode="auto">
              <a:xfrm>
                <a:off x="3676890" y="4518139"/>
                <a:ext cx="183308" cy="97650"/>
              </a:xfrm>
              <a:custGeom>
                <a:avLst/>
                <a:gdLst>
                  <a:gd name="T0" fmla="*/ 272 w 272"/>
                  <a:gd name="T1" fmla="*/ 71 h 145"/>
                  <a:gd name="T2" fmla="*/ 179 w 272"/>
                  <a:gd name="T3" fmla="*/ 0 h 145"/>
                  <a:gd name="T4" fmla="*/ 179 w 272"/>
                  <a:gd name="T5" fmla="*/ 51 h 145"/>
                  <a:gd name="T6" fmla="*/ 0 w 272"/>
                  <a:gd name="T7" fmla="*/ 51 h 145"/>
                  <a:gd name="T8" fmla="*/ 12 w 272"/>
                  <a:gd name="T9" fmla="*/ 94 h 145"/>
                  <a:gd name="T10" fmla="*/ 179 w 272"/>
                  <a:gd name="T11" fmla="*/ 94 h 145"/>
                  <a:gd name="T12" fmla="*/ 179 w 272"/>
                  <a:gd name="T13" fmla="*/ 145 h 145"/>
                  <a:gd name="T14" fmla="*/ 272 w 272"/>
                  <a:gd name="T15" fmla="*/ 71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145">
                    <a:moveTo>
                      <a:pt x="272" y="71"/>
                    </a:moveTo>
                    <a:cubicBezTo>
                      <a:pt x="179" y="0"/>
                      <a:pt x="179" y="0"/>
                      <a:pt x="179" y="0"/>
                    </a:cubicBezTo>
                    <a:cubicBezTo>
                      <a:pt x="179" y="51"/>
                      <a:pt x="179" y="51"/>
                      <a:pt x="179" y="51"/>
                    </a:cubicBezTo>
                    <a:cubicBezTo>
                      <a:pt x="0" y="51"/>
                      <a:pt x="0" y="51"/>
                      <a:pt x="0" y="51"/>
                    </a:cubicBezTo>
                    <a:cubicBezTo>
                      <a:pt x="5" y="65"/>
                      <a:pt x="9" y="79"/>
                      <a:pt x="12" y="94"/>
                    </a:cubicBezTo>
                    <a:cubicBezTo>
                      <a:pt x="179" y="94"/>
                      <a:pt x="179" y="94"/>
                      <a:pt x="179" y="94"/>
                    </a:cubicBezTo>
                    <a:cubicBezTo>
                      <a:pt x="179" y="145"/>
                      <a:pt x="179" y="145"/>
                      <a:pt x="179" y="145"/>
                    </a:cubicBezTo>
                    <a:lnTo>
                      <a:pt x="272"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2" name="Freeform 440">
                <a:extLst>
                  <a:ext uri="{FF2B5EF4-FFF2-40B4-BE49-F238E27FC236}">
                    <a16:creationId xmlns:a16="http://schemas.microsoft.com/office/drawing/2014/main" id="{77146CB8-219E-4993-B33D-002D05C7D625}"/>
                  </a:ext>
                </a:extLst>
              </p:cNvPr>
              <p:cNvSpPr>
                <a:spLocks noEditPoints="1"/>
              </p:cNvSpPr>
              <p:nvPr/>
            </p:nvSpPr>
            <p:spPr bwMode="auto">
              <a:xfrm>
                <a:off x="3286005" y="4423630"/>
                <a:ext cx="393455" cy="396024"/>
              </a:xfrm>
              <a:custGeom>
                <a:avLst/>
                <a:gdLst>
                  <a:gd name="T0" fmla="*/ 291 w 583"/>
                  <a:gd name="T1" fmla="*/ 0 h 587"/>
                  <a:gd name="T2" fmla="*/ 0 w 583"/>
                  <a:gd name="T3" fmla="*/ 294 h 587"/>
                  <a:gd name="T4" fmla="*/ 291 w 583"/>
                  <a:gd name="T5" fmla="*/ 587 h 587"/>
                  <a:gd name="T6" fmla="*/ 583 w 583"/>
                  <a:gd name="T7" fmla="*/ 294 h 587"/>
                  <a:gd name="T8" fmla="*/ 291 w 583"/>
                  <a:gd name="T9" fmla="*/ 0 h 587"/>
                  <a:gd name="T10" fmla="*/ 291 w 583"/>
                  <a:gd name="T11" fmla="*/ 517 h 587"/>
                  <a:gd name="T12" fmla="*/ 70 w 583"/>
                  <a:gd name="T13" fmla="*/ 294 h 587"/>
                  <a:gd name="T14" fmla="*/ 291 w 583"/>
                  <a:gd name="T15" fmla="*/ 70 h 587"/>
                  <a:gd name="T16" fmla="*/ 513 w 583"/>
                  <a:gd name="T17" fmla="*/ 294 h 587"/>
                  <a:gd name="T18" fmla="*/ 291 w 583"/>
                  <a:gd name="T19" fmla="*/ 51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587">
                    <a:moveTo>
                      <a:pt x="291" y="0"/>
                    </a:moveTo>
                    <a:cubicBezTo>
                      <a:pt x="130" y="0"/>
                      <a:pt x="0" y="132"/>
                      <a:pt x="0" y="294"/>
                    </a:cubicBezTo>
                    <a:cubicBezTo>
                      <a:pt x="0" y="456"/>
                      <a:pt x="130" y="587"/>
                      <a:pt x="291" y="587"/>
                    </a:cubicBezTo>
                    <a:cubicBezTo>
                      <a:pt x="452" y="587"/>
                      <a:pt x="583" y="456"/>
                      <a:pt x="583" y="294"/>
                    </a:cubicBezTo>
                    <a:cubicBezTo>
                      <a:pt x="583" y="132"/>
                      <a:pt x="452" y="0"/>
                      <a:pt x="291" y="0"/>
                    </a:cubicBezTo>
                    <a:close/>
                    <a:moveTo>
                      <a:pt x="291" y="517"/>
                    </a:moveTo>
                    <a:cubicBezTo>
                      <a:pt x="169" y="517"/>
                      <a:pt x="70" y="417"/>
                      <a:pt x="70" y="294"/>
                    </a:cubicBezTo>
                    <a:cubicBezTo>
                      <a:pt x="70" y="170"/>
                      <a:pt x="169" y="70"/>
                      <a:pt x="291" y="70"/>
                    </a:cubicBezTo>
                    <a:cubicBezTo>
                      <a:pt x="413" y="70"/>
                      <a:pt x="513" y="170"/>
                      <a:pt x="513" y="294"/>
                    </a:cubicBezTo>
                    <a:cubicBezTo>
                      <a:pt x="513" y="417"/>
                      <a:pt x="413" y="517"/>
                      <a:pt x="291" y="5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3" name="Freeform 441">
                <a:extLst>
                  <a:ext uri="{FF2B5EF4-FFF2-40B4-BE49-F238E27FC236}">
                    <a16:creationId xmlns:a16="http://schemas.microsoft.com/office/drawing/2014/main" id="{BB2FAFE6-C780-44D1-9732-663508499C44}"/>
                  </a:ext>
                </a:extLst>
              </p:cNvPr>
              <p:cNvSpPr/>
              <p:nvPr/>
            </p:nvSpPr>
            <p:spPr bwMode="auto">
              <a:xfrm>
                <a:off x="3367094" y="4553829"/>
                <a:ext cx="147046" cy="100505"/>
              </a:xfrm>
              <a:custGeom>
                <a:avLst/>
                <a:gdLst>
                  <a:gd name="T0" fmla="*/ 185 w 218"/>
                  <a:gd name="T1" fmla="*/ 54 h 149"/>
                  <a:gd name="T2" fmla="*/ 185 w 218"/>
                  <a:gd name="T3" fmla="*/ 14 h 149"/>
                  <a:gd name="T4" fmla="*/ 171 w 218"/>
                  <a:gd name="T5" fmla="*/ 0 h 149"/>
                  <a:gd name="T6" fmla="*/ 157 w 218"/>
                  <a:gd name="T7" fmla="*/ 14 h 149"/>
                  <a:gd name="T8" fmla="*/ 157 w 218"/>
                  <a:gd name="T9" fmla="*/ 54 h 149"/>
                  <a:gd name="T10" fmla="*/ 126 w 218"/>
                  <a:gd name="T11" fmla="*/ 91 h 149"/>
                  <a:gd name="T12" fmla="*/ 10 w 218"/>
                  <a:gd name="T13" fmla="*/ 102 h 149"/>
                  <a:gd name="T14" fmla="*/ 1 w 218"/>
                  <a:gd name="T15" fmla="*/ 114 h 149"/>
                  <a:gd name="T16" fmla="*/ 12 w 218"/>
                  <a:gd name="T17" fmla="*/ 123 h 149"/>
                  <a:gd name="T18" fmla="*/ 126 w 218"/>
                  <a:gd name="T19" fmla="*/ 112 h 149"/>
                  <a:gd name="T20" fmla="*/ 171 w 218"/>
                  <a:gd name="T21" fmla="*/ 149 h 149"/>
                  <a:gd name="T22" fmla="*/ 218 w 218"/>
                  <a:gd name="T23" fmla="*/ 101 h 149"/>
                  <a:gd name="T24" fmla="*/ 185 w 218"/>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149">
                    <a:moveTo>
                      <a:pt x="185" y="54"/>
                    </a:moveTo>
                    <a:cubicBezTo>
                      <a:pt x="185" y="14"/>
                      <a:pt x="185" y="14"/>
                      <a:pt x="185" y="14"/>
                    </a:cubicBezTo>
                    <a:cubicBezTo>
                      <a:pt x="185" y="6"/>
                      <a:pt x="179" y="0"/>
                      <a:pt x="171" y="0"/>
                    </a:cubicBezTo>
                    <a:cubicBezTo>
                      <a:pt x="163" y="0"/>
                      <a:pt x="157" y="6"/>
                      <a:pt x="157" y="14"/>
                    </a:cubicBezTo>
                    <a:cubicBezTo>
                      <a:pt x="157" y="54"/>
                      <a:pt x="157" y="54"/>
                      <a:pt x="157" y="54"/>
                    </a:cubicBezTo>
                    <a:cubicBezTo>
                      <a:pt x="141" y="60"/>
                      <a:pt x="129" y="74"/>
                      <a:pt x="126" y="91"/>
                    </a:cubicBezTo>
                    <a:cubicBezTo>
                      <a:pt x="10" y="102"/>
                      <a:pt x="10" y="102"/>
                      <a:pt x="10" y="102"/>
                    </a:cubicBezTo>
                    <a:cubicBezTo>
                      <a:pt x="5" y="103"/>
                      <a:pt x="0" y="108"/>
                      <a:pt x="1" y="114"/>
                    </a:cubicBezTo>
                    <a:cubicBezTo>
                      <a:pt x="1" y="120"/>
                      <a:pt x="7" y="124"/>
                      <a:pt x="12" y="123"/>
                    </a:cubicBezTo>
                    <a:cubicBezTo>
                      <a:pt x="126" y="112"/>
                      <a:pt x="126" y="112"/>
                      <a:pt x="126" y="112"/>
                    </a:cubicBezTo>
                    <a:cubicBezTo>
                      <a:pt x="131" y="133"/>
                      <a:pt x="149" y="149"/>
                      <a:pt x="171" y="149"/>
                    </a:cubicBezTo>
                    <a:cubicBezTo>
                      <a:pt x="197" y="149"/>
                      <a:pt x="218" y="127"/>
                      <a:pt x="218" y="101"/>
                    </a:cubicBezTo>
                    <a:cubicBezTo>
                      <a:pt x="218" y="79"/>
                      <a:pt x="204" y="61"/>
                      <a:pt x="185"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4" name="Freeform 442">
                <a:extLst>
                  <a:ext uri="{FF2B5EF4-FFF2-40B4-BE49-F238E27FC236}">
                    <a16:creationId xmlns:a16="http://schemas.microsoft.com/office/drawing/2014/main" id="{6D8CEE29-435C-4422-BD8C-EB1B529B2D21}"/>
                  </a:ext>
                </a:extLst>
              </p:cNvPr>
              <p:cNvSpPr/>
              <p:nvPr/>
            </p:nvSpPr>
            <p:spPr bwMode="auto">
              <a:xfrm>
                <a:off x="3458748" y="4489015"/>
                <a:ext cx="13705" cy="39117"/>
              </a:xfrm>
              <a:custGeom>
                <a:avLst/>
                <a:gdLst>
                  <a:gd name="T0" fmla="*/ 29 w 48"/>
                  <a:gd name="T1" fmla="*/ 17 h 137"/>
                  <a:gd name="T2" fmla="*/ 29 w 48"/>
                  <a:gd name="T3" fmla="*/ 17 h 137"/>
                  <a:gd name="T4" fmla="*/ 29 w 48"/>
                  <a:gd name="T5" fmla="*/ 137 h 137"/>
                  <a:gd name="T6" fmla="*/ 48 w 48"/>
                  <a:gd name="T7" fmla="*/ 137 h 137"/>
                  <a:gd name="T8" fmla="*/ 48 w 48"/>
                  <a:gd name="T9" fmla="*/ 0 h 137"/>
                  <a:gd name="T10" fmla="*/ 31 w 48"/>
                  <a:gd name="T11" fmla="*/ 0 h 137"/>
                  <a:gd name="T12" fmla="*/ 0 w 48"/>
                  <a:gd name="T13" fmla="*/ 17 h 137"/>
                  <a:gd name="T14" fmla="*/ 5 w 48"/>
                  <a:gd name="T15" fmla="*/ 31 h 137"/>
                  <a:gd name="T16" fmla="*/ 29 w 48"/>
                  <a:gd name="T17" fmla="*/ 1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37">
                    <a:moveTo>
                      <a:pt x="29" y="17"/>
                    </a:moveTo>
                    <a:lnTo>
                      <a:pt x="29" y="17"/>
                    </a:lnTo>
                    <a:lnTo>
                      <a:pt x="29" y="137"/>
                    </a:lnTo>
                    <a:lnTo>
                      <a:pt x="48" y="137"/>
                    </a:lnTo>
                    <a:lnTo>
                      <a:pt x="48" y="0"/>
                    </a:lnTo>
                    <a:lnTo>
                      <a:pt x="31" y="0"/>
                    </a:lnTo>
                    <a:lnTo>
                      <a:pt x="0" y="17"/>
                    </a:lnTo>
                    <a:lnTo>
                      <a:pt x="5" y="31"/>
                    </a:lnTo>
                    <a:lnTo>
                      <a:pt x="29"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5" name="Freeform 443">
                <a:extLst>
                  <a:ext uri="{FF2B5EF4-FFF2-40B4-BE49-F238E27FC236}">
                    <a16:creationId xmlns:a16="http://schemas.microsoft.com/office/drawing/2014/main" id="{B03B1B6B-1B73-43AC-A84A-333F1BCF80C4}"/>
                  </a:ext>
                </a:extLst>
              </p:cNvPr>
              <p:cNvSpPr/>
              <p:nvPr/>
            </p:nvSpPr>
            <p:spPr bwMode="auto">
              <a:xfrm>
                <a:off x="3476450" y="4488444"/>
                <a:ext cx="24841" cy="39688"/>
              </a:xfrm>
              <a:custGeom>
                <a:avLst/>
                <a:gdLst>
                  <a:gd name="T0" fmla="*/ 37 w 37"/>
                  <a:gd name="T1" fmla="*/ 52 h 59"/>
                  <a:gd name="T2" fmla="*/ 11 w 37"/>
                  <a:gd name="T3" fmla="*/ 52 h 59"/>
                  <a:gd name="T4" fmla="*/ 11 w 37"/>
                  <a:gd name="T5" fmla="*/ 52 h 59"/>
                  <a:gd name="T6" fmla="*/ 16 w 37"/>
                  <a:gd name="T7" fmla="*/ 48 h 59"/>
                  <a:gd name="T8" fmla="*/ 36 w 37"/>
                  <a:gd name="T9" fmla="*/ 17 h 59"/>
                  <a:gd name="T10" fmla="*/ 18 w 37"/>
                  <a:gd name="T11" fmla="*/ 0 h 59"/>
                  <a:gd name="T12" fmla="*/ 2 w 37"/>
                  <a:gd name="T13" fmla="*/ 6 h 59"/>
                  <a:gd name="T14" fmla="*/ 4 w 37"/>
                  <a:gd name="T15" fmla="*/ 11 h 59"/>
                  <a:gd name="T16" fmla="*/ 17 w 37"/>
                  <a:gd name="T17" fmla="*/ 7 h 59"/>
                  <a:gd name="T18" fmla="*/ 28 w 37"/>
                  <a:gd name="T19" fmla="*/ 18 h 59"/>
                  <a:gd name="T20" fmla="*/ 7 w 37"/>
                  <a:gd name="T21" fmla="*/ 48 h 59"/>
                  <a:gd name="T22" fmla="*/ 0 w 37"/>
                  <a:gd name="T23" fmla="*/ 54 h 59"/>
                  <a:gd name="T24" fmla="*/ 0 w 37"/>
                  <a:gd name="T25" fmla="*/ 59 h 59"/>
                  <a:gd name="T26" fmla="*/ 37 w 37"/>
                  <a:gd name="T27" fmla="*/ 59 h 59"/>
                  <a:gd name="T28" fmla="*/ 37 w 37"/>
                  <a:gd name="T2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59">
                    <a:moveTo>
                      <a:pt x="37" y="52"/>
                    </a:moveTo>
                    <a:cubicBezTo>
                      <a:pt x="11" y="52"/>
                      <a:pt x="11" y="52"/>
                      <a:pt x="11" y="52"/>
                    </a:cubicBezTo>
                    <a:cubicBezTo>
                      <a:pt x="11" y="52"/>
                      <a:pt x="11" y="52"/>
                      <a:pt x="11" y="52"/>
                    </a:cubicBezTo>
                    <a:cubicBezTo>
                      <a:pt x="16" y="48"/>
                      <a:pt x="16" y="48"/>
                      <a:pt x="16" y="48"/>
                    </a:cubicBezTo>
                    <a:cubicBezTo>
                      <a:pt x="28" y="36"/>
                      <a:pt x="36" y="27"/>
                      <a:pt x="36" y="17"/>
                    </a:cubicBezTo>
                    <a:cubicBezTo>
                      <a:pt x="36" y="9"/>
                      <a:pt x="31" y="0"/>
                      <a:pt x="18" y="0"/>
                    </a:cubicBezTo>
                    <a:cubicBezTo>
                      <a:pt x="12" y="0"/>
                      <a:pt x="6" y="3"/>
                      <a:pt x="2" y="6"/>
                    </a:cubicBezTo>
                    <a:cubicBezTo>
                      <a:pt x="4" y="11"/>
                      <a:pt x="4" y="11"/>
                      <a:pt x="4" y="11"/>
                    </a:cubicBezTo>
                    <a:cubicBezTo>
                      <a:pt x="7" y="9"/>
                      <a:pt x="11" y="7"/>
                      <a:pt x="17" y="7"/>
                    </a:cubicBezTo>
                    <a:cubicBezTo>
                      <a:pt x="25" y="7"/>
                      <a:pt x="28" y="12"/>
                      <a:pt x="28" y="18"/>
                    </a:cubicBezTo>
                    <a:cubicBezTo>
                      <a:pt x="28" y="26"/>
                      <a:pt x="21" y="34"/>
                      <a:pt x="7" y="48"/>
                    </a:cubicBezTo>
                    <a:cubicBezTo>
                      <a:pt x="0" y="54"/>
                      <a:pt x="0" y="54"/>
                      <a:pt x="0" y="54"/>
                    </a:cubicBezTo>
                    <a:cubicBezTo>
                      <a:pt x="0" y="59"/>
                      <a:pt x="0" y="59"/>
                      <a:pt x="0" y="59"/>
                    </a:cubicBezTo>
                    <a:cubicBezTo>
                      <a:pt x="37" y="59"/>
                      <a:pt x="37" y="59"/>
                      <a:pt x="37" y="59"/>
                    </a:cubicBezTo>
                    <a:lnTo>
                      <a:pt x="3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6" name="Freeform 444">
                <a:extLst>
                  <a:ext uri="{FF2B5EF4-FFF2-40B4-BE49-F238E27FC236}">
                    <a16:creationId xmlns:a16="http://schemas.microsoft.com/office/drawing/2014/main" id="{4E0FC95D-BE2D-469C-8860-132A10A50DEA}"/>
                  </a:ext>
                </a:extLst>
              </p:cNvPr>
              <p:cNvSpPr/>
              <p:nvPr/>
            </p:nvSpPr>
            <p:spPr bwMode="auto">
              <a:xfrm>
                <a:off x="3590375" y="4605795"/>
                <a:ext cx="24270" cy="39688"/>
              </a:xfrm>
              <a:custGeom>
                <a:avLst/>
                <a:gdLst>
                  <a:gd name="T0" fmla="*/ 36 w 36"/>
                  <a:gd name="T1" fmla="*/ 42 h 59"/>
                  <a:gd name="T2" fmla="*/ 23 w 36"/>
                  <a:gd name="T3" fmla="*/ 27 h 59"/>
                  <a:gd name="T4" fmla="*/ 23 w 36"/>
                  <a:gd name="T5" fmla="*/ 27 h 59"/>
                  <a:gd name="T6" fmla="*/ 34 w 36"/>
                  <a:gd name="T7" fmla="*/ 14 h 59"/>
                  <a:gd name="T8" fmla="*/ 17 w 36"/>
                  <a:gd name="T9" fmla="*/ 0 h 59"/>
                  <a:gd name="T10" fmla="*/ 2 w 36"/>
                  <a:gd name="T11" fmla="*/ 4 h 59"/>
                  <a:gd name="T12" fmla="*/ 4 w 36"/>
                  <a:gd name="T13" fmla="*/ 10 h 59"/>
                  <a:gd name="T14" fmla="*/ 16 w 36"/>
                  <a:gd name="T15" fmla="*/ 6 h 59"/>
                  <a:gd name="T16" fmla="*/ 26 w 36"/>
                  <a:gd name="T17" fmla="*/ 15 h 59"/>
                  <a:gd name="T18" fmla="*/ 13 w 36"/>
                  <a:gd name="T19" fmla="*/ 25 h 59"/>
                  <a:gd name="T20" fmla="*/ 9 w 36"/>
                  <a:gd name="T21" fmla="*/ 25 h 59"/>
                  <a:gd name="T22" fmla="*/ 9 w 36"/>
                  <a:gd name="T23" fmla="*/ 31 h 59"/>
                  <a:gd name="T24" fmla="*/ 13 w 36"/>
                  <a:gd name="T25" fmla="*/ 31 h 59"/>
                  <a:gd name="T26" fmla="*/ 28 w 36"/>
                  <a:gd name="T27" fmla="*/ 42 h 59"/>
                  <a:gd name="T28" fmla="*/ 15 w 36"/>
                  <a:gd name="T29" fmla="*/ 53 h 59"/>
                  <a:gd name="T30" fmla="*/ 2 w 36"/>
                  <a:gd name="T31" fmla="*/ 50 h 59"/>
                  <a:gd name="T32" fmla="*/ 0 w 36"/>
                  <a:gd name="T33" fmla="*/ 56 h 59"/>
                  <a:gd name="T34" fmla="*/ 15 w 36"/>
                  <a:gd name="T35" fmla="*/ 59 h 59"/>
                  <a:gd name="T36" fmla="*/ 36 w 36"/>
                  <a:gd name="T37" fmla="*/ 4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59">
                    <a:moveTo>
                      <a:pt x="36" y="42"/>
                    </a:moveTo>
                    <a:cubicBezTo>
                      <a:pt x="36" y="34"/>
                      <a:pt x="30" y="29"/>
                      <a:pt x="23" y="27"/>
                    </a:cubicBezTo>
                    <a:cubicBezTo>
                      <a:pt x="23" y="27"/>
                      <a:pt x="23" y="27"/>
                      <a:pt x="23" y="27"/>
                    </a:cubicBezTo>
                    <a:cubicBezTo>
                      <a:pt x="30" y="25"/>
                      <a:pt x="34" y="20"/>
                      <a:pt x="34" y="14"/>
                    </a:cubicBezTo>
                    <a:cubicBezTo>
                      <a:pt x="34" y="7"/>
                      <a:pt x="29" y="0"/>
                      <a:pt x="17" y="0"/>
                    </a:cubicBezTo>
                    <a:cubicBezTo>
                      <a:pt x="11" y="0"/>
                      <a:pt x="5" y="2"/>
                      <a:pt x="2" y="4"/>
                    </a:cubicBezTo>
                    <a:cubicBezTo>
                      <a:pt x="4" y="10"/>
                      <a:pt x="4" y="10"/>
                      <a:pt x="4" y="10"/>
                    </a:cubicBezTo>
                    <a:cubicBezTo>
                      <a:pt x="7" y="8"/>
                      <a:pt x="11" y="6"/>
                      <a:pt x="16" y="6"/>
                    </a:cubicBezTo>
                    <a:cubicBezTo>
                      <a:pt x="23" y="6"/>
                      <a:pt x="26" y="10"/>
                      <a:pt x="26" y="15"/>
                    </a:cubicBezTo>
                    <a:cubicBezTo>
                      <a:pt x="26" y="22"/>
                      <a:pt x="19" y="25"/>
                      <a:pt x="13" y="25"/>
                    </a:cubicBezTo>
                    <a:cubicBezTo>
                      <a:pt x="9" y="25"/>
                      <a:pt x="9" y="25"/>
                      <a:pt x="9" y="25"/>
                    </a:cubicBezTo>
                    <a:cubicBezTo>
                      <a:pt x="9" y="31"/>
                      <a:pt x="9" y="31"/>
                      <a:pt x="9" y="31"/>
                    </a:cubicBezTo>
                    <a:cubicBezTo>
                      <a:pt x="13" y="31"/>
                      <a:pt x="13" y="31"/>
                      <a:pt x="13" y="31"/>
                    </a:cubicBezTo>
                    <a:cubicBezTo>
                      <a:pt x="21" y="31"/>
                      <a:pt x="28" y="34"/>
                      <a:pt x="28" y="42"/>
                    </a:cubicBezTo>
                    <a:cubicBezTo>
                      <a:pt x="28" y="47"/>
                      <a:pt x="25" y="53"/>
                      <a:pt x="15" y="53"/>
                    </a:cubicBezTo>
                    <a:cubicBezTo>
                      <a:pt x="10" y="53"/>
                      <a:pt x="5" y="51"/>
                      <a:pt x="2" y="50"/>
                    </a:cubicBezTo>
                    <a:cubicBezTo>
                      <a:pt x="0" y="56"/>
                      <a:pt x="0" y="56"/>
                      <a:pt x="0" y="56"/>
                    </a:cubicBezTo>
                    <a:cubicBezTo>
                      <a:pt x="3" y="57"/>
                      <a:pt x="9" y="59"/>
                      <a:pt x="15" y="59"/>
                    </a:cubicBezTo>
                    <a:cubicBezTo>
                      <a:pt x="29" y="59"/>
                      <a:pt x="36" y="51"/>
                      <a:pt x="3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7" name="Freeform 445">
                <a:extLst>
                  <a:ext uri="{FF2B5EF4-FFF2-40B4-BE49-F238E27FC236}">
                    <a16:creationId xmlns:a16="http://schemas.microsoft.com/office/drawing/2014/main" id="{DFD1646E-0A90-4936-A602-8D81F03AABF9}"/>
                  </a:ext>
                </a:extLst>
              </p:cNvPr>
              <p:cNvSpPr>
                <a:spLocks noEditPoints="1"/>
              </p:cNvSpPr>
              <p:nvPr/>
            </p:nvSpPr>
            <p:spPr bwMode="auto">
              <a:xfrm>
                <a:off x="3469027" y="4710869"/>
                <a:ext cx="26839" cy="40545"/>
              </a:xfrm>
              <a:custGeom>
                <a:avLst/>
                <a:gdLst>
                  <a:gd name="T0" fmla="*/ 23 w 40"/>
                  <a:gd name="T1" fmla="*/ 21 h 60"/>
                  <a:gd name="T2" fmla="*/ 9 w 40"/>
                  <a:gd name="T3" fmla="*/ 28 h 60"/>
                  <a:gd name="T4" fmla="*/ 8 w 40"/>
                  <a:gd name="T5" fmla="*/ 28 h 60"/>
                  <a:gd name="T6" fmla="*/ 28 w 40"/>
                  <a:gd name="T7" fmla="*/ 7 h 60"/>
                  <a:gd name="T8" fmla="*/ 34 w 40"/>
                  <a:gd name="T9" fmla="*/ 7 h 60"/>
                  <a:gd name="T10" fmla="*/ 34 w 40"/>
                  <a:gd name="T11" fmla="*/ 0 h 60"/>
                  <a:gd name="T12" fmla="*/ 29 w 40"/>
                  <a:gd name="T13" fmla="*/ 1 h 60"/>
                  <a:gd name="T14" fmla="*/ 10 w 40"/>
                  <a:gd name="T15" fmla="*/ 9 h 60"/>
                  <a:gd name="T16" fmla="*/ 0 w 40"/>
                  <a:gd name="T17" fmla="*/ 35 h 60"/>
                  <a:gd name="T18" fmla="*/ 21 w 40"/>
                  <a:gd name="T19" fmla="*/ 60 h 60"/>
                  <a:gd name="T20" fmla="*/ 40 w 40"/>
                  <a:gd name="T21" fmla="*/ 39 h 60"/>
                  <a:gd name="T22" fmla="*/ 23 w 40"/>
                  <a:gd name="T23" fmla="*/ 21 h 60"/>
                  <a:gd name="T24" fmla="*/ 21 w 40"/>
                  <a:gd name="T25" fmla="*/ 54 h 60"/>
                  <a:gd name="T26" fmla="*/ 8 w 40"/>
                  <a:gd name="T27" fmla="*/ 37 h 60"/>
                  <a:gd name="T28" fmla="*/ 9 w 40"/>
                  <a:gd name="T29" fmla="*/ 34 h 60"/>
                  <a:gd name="T30" fmla="*/ 20 w 40"/>
                  <a:gd name="T31" fmla="*/ 27 h 60"/>
                  <a:gd name="T32" fmla="*/ 32 w 40"/>
                  <a:gd name="T33" fmla="*/ 40 h 60"/>
                  <a:gd name="T34" fmla="*/ 21 w 40"/>
                  <a:gd name="T35"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60">
                    <a:moveTo>
                      <a:pt x="23" y="21"/>
                    </a:moveTo>
                    <a:cubicBezTo>
                      <a:pt x="16" y="21"/>
                      <a:pt x="11" y="24"/>
                      <a:pt x="9" y="28"/>
                    </a:cubicBezTo>
                    <a:cubicBezTo>
                      <a:pt x="8" y="28"/>
                      <a:pt x="8" y="28"/>
                      <a:pt x="8" y="28"/>
                    </a:cubicBezTo>
                    <a:cubicBezTo>
                      <a:pt x="10" y="18"/>
                      <a:pt x="16" y="9"/>
                      <a:pt x="28" y="7"/>
                    </a:cubicBezTo>
                    <a:cubicBezTo>
                      <a:pt x="31" y="7"/>
                      <a:pt x="33" y="7"/>
                      <a:pt x="34" y="7"/>
                    </a:cubicBezTo>
                    <a:cubicBezTo>
                      <a:pt x="34" y="0"/>
                      <a:pt x="34" y="0"/>
                      <a:pt x="34" y="0"/>
                    </a:cubicBezTo>
                    <a:cubicBezTo>
                      <a:pt x="33" y="0"/>
                      <a:pt x="31" y="1"/>
                      <a:pt x="29" y="1"/>
                    </a:cubicBezTo>
                    <a:cubicBezTo>
                      <a:pt x="21" y="2"/>
                      <a:pt x="15" y="5"/>
                      <a:pt x="10" y="9"/>
                    </a:cubicBezTo>
                    <a:cubicBezTo>
                      <a:pt x="5" y="15"/>
                      <a:pt x="0" y="24"/>
                      <a:pt x="0" y="35"/>
                    </a:cubicBezTo>
                    <a:cubicBezTo>
                      <a:pt x="0" y="50"/>
                      <a:pt x="9" y="60"/>
                      <a:pt x="21" y="60"/>
                    </a:cubicBezTo>
                    <a:cubicBezTo>
                      <a:pt x="33" y="60"/>
                      <a:pt x="40" y="50"/>
                      <a:pt x="40" y="39"/>
                    </a:cubicBezTo>
                    <a:cubicBezTo>
                      <a:pt x="40" y="28"/>
                      <a:pt x="33" y="21"/>
                      <a:pt x="23" y="21"/>
                    </a:cubicBezTo>
                    <a:close/>
                    <a:moveTo>
                      <a:pt x="21" y="54"/>
                    </a:moveTo>
                    <a:cubicBezTo>
                      <a:pt x="13" y="54"/>
                      <a:pt x="8" y="47"/>
                      <a:pt x="8" y="37"/>
                    </a:cubicBezTo>
                    <a:cubicBezTo>
                      <a:pt x="8" y="36"/>
                      <a:pt x="9" y="35"/>
                      <a:pt x="9" y="34"/>
                    </a:cubicBezTo>
                    <a:cubicBezTo>
                      <a:pt x="11" y="30"/>
                      <a:pt x="15" y="27"/>
                      <a:pt x="20" y="27"/>
                    </a:cubicBezTo>
                    <a:cubicBezTo>
                      <a:pt x="27" y="27"/>
                      <a:pt x="32" y="32"/>
                      <a:pt x="32" y="40"/>
                    </a:cubicBezTo>
                    <a:cubicBezTo>
                      <a:pt x="32" y="48"/>
                      <a:pt x="28" y="54"/>
                      <a:pt x="21"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8" name="Freeform 446">
                <a:extLst>
                  <a:ext uri="{FF2B5EF4-FFF2-40B4-BE49-F238E27FC236}">
                    <a16:creationId xmlns:a16="http://schemas.microsoft.com/office/drawing/2014/main" id="{F0C04BE3-DA7D-45C7-85D6-4554A1A50776}"/>
                  </a:ext>
                </a:extLst>
              </p:cNvPr>
              <p:cNvSpPr>
                <a:spLocks noEditPoints="1"/>
              </p:cNvSpPr>
              <p:nvPr/>
            </p:nvSpPr>
            <p:spPr bwMode="auto">
              <a:xfrm>
                <a:off x="3339398" y="4606366"/>
                <a:ext cx="25697" cy="39974"/>
              </a:xfrm>
              <a:custGeom>
                <a:avLst/>
                <a:gdLst>
                  <a:gd name="T0" fmla="*/ 19 w 38"/>
                  <a:gd name="T1" fmla="*/ 0 h 59"/>
                  <a:gd name="T2" fmla="*/ 0 w 38"/>
                  <a:gd name="T3" fmla="*/ 20 h 59"/>
                  <a:gd name="T4" fmla="*/ 17 w 38"/>
                  <a:gd name="T5" fmla="*/ 38 h 59"/>
                  <a:gd name="T6" fmla="*/ 30 w 38"/>
                  <a:gd name="T7" fmla="*/ 32 h 59"/>
                  <a:gd name="T8" fmla="*/ 30 w 38"/>
                  <a:gd name="T9" fmla="*/ 32 h 59"/>
                  <a:gd name="T10" fmla="*/ 23 w 38"/>
                  <a:gd name="T11" fmla="*/ 47 h 59"/>
                  <a:gd name="T12" fmla="*/ 11 w 38"/>
                  <a:gd name="T13" fmla="*/ 53 h 59"/>
                  <a:gd name="T14" fmla="*/ 5 w 38"/>
                  <a:gd name="T15" fmla="*/ 53 h 59"/>
                  <a:gd name="T16" fmla="*/ 5 w 38"/>
                  <a:gd name="T17" fmla="*/ 59 h 59"/>
                  <a:gd name="T18" fmla="*/ 12 w 38"/>
                  <a:gd name="T19" fmla="*/ 59 h 59"/>
                  <a:gd name="T20" fmla="*/ 28 w 38"/>
                  <a:gd name="T21" fmla="*/ 51 h 59"/>
                  <a:gd name="T22" fmla="*/ 38 w 38"/>
                  <a:gd name="T23" fmla="*/ 24 h 59"/>
                  <a:gd name="T24" fmla="*/ 19 w 38"/>
                  <a:gd name="T25" fmla="*/ 0 h 59"/>
                  <a:gd name="T26" fmla="*/ 30 w 38"/>
                  <a:gd name="T27" fmla="*/ 26 h 59"/>
                  <a:gd name="T28" fmla="*/ 18 w 38"/>
                  <a:gd name="T29" fmla="*/ 32 h 59"/>
                  <a:gd name="T30" fmla="*/ 7 w 38"/>
                  <a:gd name="T31" fmla="*/ 20 h 59"/>
                  <a:gd name="T32" fmla="*/ 19 w 38"/>
                  <a:gd name="T33" fmla="*/ 6 h 59"/>
                  <a:gd name="T34" fmla="*/ 30 w 38"/>
                  <a:gd name="T35" fmla="*/ 23 h 59"/>
                  <a:gd name="T36" fmla="*/ 30 w 38"/>
                  <a:gd name="T37" fmla="*/ 2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59">
                    <a:moveTo>
                      <a:pt x="19" y="0"/>
                    </a:moveTo>
                    <a:cubicBezTo>
                      <a:pt x="8" y="0"/>
                      <a:pt x="0" y="10"/>
                      <a:pt x="0" y="20"/>
                    </a:cubicBezTo>
                    <a:cubicBezTo>
                      <a:pt x="0" y="30"/>
                      <a:pt x="6" y="38"/>
                      <a:pt x="17" y="38"/>
                    </a:cubicBezTo>
                    <a:cubicBezTo>
                      <a:pt x="22" y="38"/>
                      <a:pt x="27" y="36"/>
                      <a:pt x="30" y="32"/>
                    </a:cubicBezTo>
                    <a:cubicBezTo>
                      <a:pt x="30" y="32"/>
                      <a:pt x="30" y="32"/>
                      <a:pt x="30" y="32"/>
                    </a:cubicBezTo>
                    <a:cubicBezTo>
                      <a:pt x="29" y="39"/>
                      <a:pt x="27" y="44"/>
                      <a:pt x="23" y="47"/>
                    </a:cubicBezTo>
                    <a:cubicBezTo>
                      <a:pt x="20" y="50"/>
                      <a:pt x="15" y="52"/>
                      <a:pt x="11" y="53"/>
                    </a:cubicBezTo>
                    <a:cubicBezTo>
                      <a:pt x="8" y="53"/>
                      <a:pt x="6" y="53"/>
                      <a:pt x="5" y="53"/>
                    </a:cubicBezTo>
                    <a:cubicBezTo>
                      <a:pt x="5" y="59"/>
                      <a:pt x="5" y="59"/>
                      <a:pt x="5" y="59"/>
                    </a:cubicBezTo>
                    <a:cubicBezTo>
                      <a:pt x="6" y="59"/>
                      <a:pt x="9" y="59"/>
                      <a:pt x="12" y="59"/>
                    </a:cubicBezTo>
                    <a:cubicBezTo>
                      <a:pt x="18" y="58"/>
                      <a:pt x="24" y="56"/>
                      <a:pt x="28" y="51"/>
                    </a:cubicBezTo>
                    <a:cubicBezTo>
                      <a:pt x="34" y="46"/>
                      <a:pt x="38" y="37"/>
                      <a:pt x="38" y="24"/>
                    </a:cubicBezTo>
                    <a:cubicBezTo>
                      <a:pt x="38" y="9"/>
                      <a:pt x="31" y="0"/>
                      <a:pt x="19" y="0"/>
                    </a:cubicBezTo>
                    <a:close/>
                    <a:moveTo>
                      <a:pt x="30" y="26"/>
                    </a:moveTo>
                    <a:cubicBezTo>
                      <a:pt x="28" y="30"/>
                      <a:pt x="24" y="32"/>
                      <a:pt x="18" y="32"/>
                    </a:cubicBezTo>
                    <a:cubicBezTo>
                      <a:pt x="12" y="32"/>
                      <a:pt x="7" y="27"/>
                      <a:pt x="7" y="20"/>
                    </a:cubicBezTo>
                    <a:cubicBezTo>
                      <a:pt x="7" y="12"/>
                      <a:pt x="12" y="6"/>
                      <a:pt x="19" y="6"/>
                    </a:cubicBezTo>
                    <a:cubicBezTo>
                      <a:pt x="27" y="6"/>
                      <a:pt x="30" y="13"/>
                      <a:pt x="30" y="23"/>
                    </a:cubicBezTo>
                    <a:cubicBezTo>
                      <a:pt x="30" y="25"/>
                      <a:pt x="30" y="25"/>
                      <a:pt x="3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9" name="Oval 447">
                <a:extLst>
                  <a:ext uri="{FF2B5EF4-FFF2-40B4-BE49-F238E27FC236}">
                    <a16:creationId xmlns:a16="http://schemas.microsoft.com/office/drawing/2014/main" id="{BD52994C-2652-42D0-AC69-81E12DB3A820}"/>
                  </a:ext>
                </a:extLst>
              </p:cNvPr>
              <p:cNvSpPr>
                <a:spLocks noChangeArrowheads="1"/>
              </p:cNvSpPr>
              <p:nvPr/>
            </p:nvSpPr>
            <p:spPr bwMode="auto">
              <a:xfrm>
                <a:off x="3388794" y="4539553"/>
                <a:ext cx="18845" cy="182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0" name="Oval 448">
                <a:extLst>
                  <a:ext uri="{FF2B5EF4-FFF2-40B4-BE49-F238E27FC236}">
                    <a16:creationId xmlns:a16="http://schemas.microsoft.com/office/drawing/2014/main" id="{31652597-CDDB-4F2D-A2DC-09B91638E5B2}"/>
                  </a:ext>
                </a:extLst>
              </p:cNvPr>
              <p:cNvSpPr>
                <a:spLocks noChangeArrowheads="1"/>
              </p:cNvSpPr>
              <p:nvPr/>
            </p:nvSpPr>
            <p:spPr bwMode="auto">
              <a:xfrm>
                <a:off x="3552686" y="4539553"/>
                <a:ext cx="19416" cy="182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1" name="Oval 449">
                <a:extLst>
                  <a:ext uri="{FF2B5EF4-FFF2-40B4-BE49-F238E27FC236}">
                    <a16:creationId xmlns:a16="http://schemas.microsoft.com/office/drawing/2014/main" id="{D9A7C9E8-3DED-4149-B66B-5630361845C3}"/>
                  </a:ext>
                </a:extLst>
              </p:cNvPr>
              <p:cNvSpPr>
                <a:spLocks noChangeArrowheads="1"/>
              </p:cNvSpPr>
              <p:nvPr/>
            </p:nvSpPr>
            <p:spPr bwMode="auto">
              <a:xfrm>
                <a:off x="3552686" y="4695450"/>
                <a:ext cx="19416" cy="1770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2" name="Freeform 450">
                <a:extLst>
                  <a:ext uri="{FF2B5EF4-FFF2-40B4-BE49-F238E27FC236}">
                    <a16:creationId xmlns:a16="http://schemas.microsoft.com/office/drawing/2014/main" id="{89781B5F-EC4F-4ADA-A1A7-22A96060087F}"/>
                  </a:ext>
                </a:extLst>
              </p:cNvPr>
              <p:cNvSpPr/>
              <p:nvPr/>
            </p:nvSpPr>
            <p:spPr bwMode="auto">
              <a:xfrm>
                <a:off x="3085851" y="4650337"/>
                <a:ext cx="211860" cy="97650"/>
              </a:xfrm>
              <a:custGeom>
                <a:avLst/>
                <a:gdLst>
                  <a:gd name="T0" fmla="*/ 92 w 314"/>
                  <a:gd name="T1" fmla="*/ 51 h 145"/>
                  <a:gd name="T2" fmla="*/ 92 w 314"/>
                  <a:gd name="T3" fmla="*/ 0 h 145"/>
                  <a:gd name="T4" fmla="*/ 0 w 314"/>
                  <a:gd name="T5" fmla="*/ 71 h 145"/>
                  <a:gd name="T6" fmla="*/ 92 w 314"/>
                  <a:gd name="T7" fmla="*/ 145 h 145"/>
                  <a:gd name="T8" fmla="*/ 92 w 314"/>
                  <a:gd name="T9" fmla="*/ 94 h 145"/>
                  <a:gd name="T10" fmla="*/ 314 w 314"/>
                  <a:gd name="T11" fmla="*/ 94 h 145"/>
                  <a:gd name="T12" fmla="*/ 297 w 314"/>
                  <a:gd name="T13" fmla="*/ 51 h 145"/>
                  <a:gd name="T14" fmla="*/ 92 w 314"/>
                  <a:gd name="T15" fmla="*/ 51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5">
                    <a:moveTo>
                      <a:pt x="92" y="51"/>
                    </a:moveTo>
                    <a:cubicBezTo>
                      <a:pt x="92" y="0"/>
                      <a:pt x="92" y="0"/>
                      <a:pt x="92" y="0"/>
                    </a:cubicBezTo>
                    <a:cubicBezTo>
                      <a:pt x="0" y="71"/>
                      <a:pt x="0" y="71"/>
                      <a:pt x="0" y="71"/>
                    </a:cubicBezTo>
                    <a:cubicBezTo>
                      <a:pt x="92" y="145"/>
                      <a:pt x="92" y="145"/>
                      <a:pt x="92" y="145"/>
                    </a:cubicBezTo>
                    <a:cubicBezTo>
                      <a:pt x="92" y="94"/>
                      <a:pt x="92" y="94"/>
                      <a:pt x="92" y="94"/>
                    </a:cubicBezTo>
                    <a:cubicBezTo>
                      <a:pt x="314" y="94"/>
                      <a:pt x="314" y="94"/>
                      <a:pt x="314" y="94"/>
                    </a:cubicBezTo>
                    <a:cubicBezTo>
                      <a:pt x="308" y="80"/>
                      <a:pt x="302" y="66"/>
                      <a:pt x="297" y="51"/>
                    </a:cubicBezTo>
                    <a:lnTo>
                      <a:pt x="92"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3" name="Oval 451">
                <a:extLst>
                  <a:ext uri="{FF2B5EF4-FFF2-40B4-BE49-F238E27FC236}">
                    <a16:creationId xmlns:a16="http://schemas.microsoft.com/office/drawing/2014/main" id="{75FCB041-27AB-4985-9435-9EF8F93ED499}"/>
                  </a:ext>
                </a:extLst>
              </p:cNvPr>
              <p:cNvSpPr>
                <a:spLocks noChangeArrowheads="1"/>
              </p:cNvSpPr>
              <p:nvPr/>
            </p:nvSpPr>
            <p:spPr bwMode="auto">
              <a:xfrm>
                <a:off x="3388794" y="4696021"/>
                <a:ext cx="18845" cy="1770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4" name="Freeform 452">
                <a:extLst>
                  <a:ext uri="{FF2B5EF4-FFF2-40B4-BE49-F238E27FC236}">
                    <a16:creationId xmlns:a16="http://schemas.microsoft.com/office/drawing/2014/main" id="{EE49B9A5-11D9-4526-AC2A-D6E2DD752995}"/>
                  </a:ext>
                </a:extLst>
              </p:cNvPr>
              <p:cNvSpPr/>
              <p:nvPr/>
            </p:nvSpPr>
            <p:spPr bwMode="auto">
              <a:xfrm>
                <a:off x="3698304" y="4718292"/>
                <a:ext cx="35120" cy="60246"/>
              </a:xfrm>
              <a:custGeom>
                <a:avLst/>
                <a:gdLst>
                  <a:gd name="T0" fmla="*/ 0 w 52"/>
                  <a:gd name="T1" fmla="*/ 0 h 89"/>
                  <a:gd name="T2" fmla="*/ 0 w 52"/>
                  <a:gd name="T3" fmla="*/ 78 h 89"/>
                  <a:gd name="T4" fmla="*/ 26 w 52"/>
                  <a:gd name="T5" fmla="*/ 89 h 89"/>
                  <a:gd name="T6" fmla="*/ 52 w 52"/>
                  <a:gd name="T7" fmla="*/ 78 h 89"/>
                  <a:gd name="T8" fmla="*/ 52 w 52"/>
                  <a:gd name="T9" fmla="*/ 0 h 89"/>
                  <a:gd name="T10" fmla="*/ 26 w 52"/>
                  <a:gd name="T11" fmla="*/ 6 h 89"/>
                  <a:gd name="T12" fmla="*/ 0 w 52"/>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52" h="89">
                    <a:moveTo>
                      <a:pt x="0" y="0"/>
                    </a:moveTo>
                    <a:cubicBezTo>
                      <a:pt x="0" y="78"/>
                      <a:pt x="0" y="78"/>
                      <a:pt x="0" y="78"/>
                    </a:cubicBezTo>
                    <a:cubicBezTo>
                      <a:pt x="0" y="84"/>
                      <a:pt x="11" y="89"/>
                      <a:pt x="26" y="89"/>
                    </a:cubicBezTo>
                    <a:cubicBezTo>
                      <a:pt x="40" y="89"/>
                      <a:pt x="52" y="84"/>
                      <a:pt x="52" y="78"/>
                    </a:cubicBezTo>
                    <a:cubicBezTo>
                      <a:pt x="52" y="0"/>
                      <a:pt x="52" y="0"/>
                      <a:pt x="52" y="0"/>
                    </a:cubicBezTo>
                    <a:cubicBezTo>
                      <a:pt x="46" y="4"/>
                      <a:pt x="35" y="6"/>
                      <a:pt x="26" y="6"/>
                    </a:cubicBezTo>
                    <a:cubicBezTo>
                      <a:pt x="16" y="6"/>
                      <a:pt x="5"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5" name="Oval 453">
                <a:extLst>
                  <a:ext uri="{FF2B5EF4-FFF2-40B4-BE49-F238E27FC236}">
                    <a16:creationId xmlns:a16="http://schemas.microsoft.com/office/drawing/2014/main" id="{36550C28-99E8-4EAA-BCF9-D14E562D1C81}"/>
                  </a:ext>
                </a:extLst>
              </p:cNvPr>
              <p:cNvSpPr>
                <a:spLocks noChangeArrowheads="1"/>
              </p:cNvSpPr>
              <p:nvPr/>
            </p:nvSpPr>
            <p:spPr bwMode="auto">
              <a:xfrm>
                <a:off x="3698304" y="4704873"/>
                <a:ext cx="35120" cy="142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6" name="Freeform 454">
                <a:extLst>
                  <a:ext uri="{FF2B5EF4-FFF2-40B4-BE49-F238E27FC236}">
                    <a16:creationId xmlns:a16="http://schemas.microsoft.com/office/drawing/2014/main" id="{55567361-FF45-4B94-B6C0-6FBF39BCDB0C}"/>
                  </a:ext>
                </a:extLst>
              </p:cNvPr>
              <p:cNvSpPr/>
              <p:nvPr/>
            </p:nvSpPr>
            <p:spPr bwMode="auto">
              <a:xfrm>
                <a:off x="3748271" y="4695450"/>
                <a:ext cx="35120" cy="83088"/>
              </a:xfrm>
              <a:custGeom>
                <a:avLst/>
                <a:gdLst>
                  <a:gd name="T0" fmla="*/ 0 w 52"/>
                  <a:gd name="T1" fmla="*/ 0 h 123"/>
                  <a:gd name="T2" fmla="*/ 0 w 52"/>
                  <a:gd name="T3" fmla="*/ 110 h 123"/>
                  <a:gd name="T4" fmla="*/ 0 w 52"/>
                  <a:gd name="T5" fmla="*/ 112 h 123"/>
                  <a:gd name="T6" fmla="*/ 26 w 52"/>
                  <a:gd name="T7" fmla="*/ 123 h 123"/>
                  <a:gd name="T8" fmla="*/ 52 w 52"/>
                  <a:gd name="T9" fmla="*/ 112 h 123"/>
                  <a:gd name="T10" fmla="*/ 52 w 52"/>
                  <a:gd name="T11" fmla="*/ 112 h 123"/>
                  <a:gd name="T12" fmla="*/ 52 w 52"/>
                  <a:gd name="T13" fmla="*/ 0 h 123"/>
                  <a:gd name="T14" fmla="*/ 26 w 52"/>
                  <a:gd name="T15" fmla="*/ 6 h 123"/>
                  <a:gd name="T16" fmla="*/ 0 w 52"/>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23">
                    <a:moveTo>
                      <a:pt x="0" y="0"/>
                    </a:moveTo>
                    <a:cubicBezTo>
                      <a:pt x="0" y="110"/>
                      <a:pt x="0" y="110"/>
                      <a:pt x="0" y="110"/>
                    </a:cubicBezTo>
                    <a:cubicBezTo>
                      <a:pt x="0" y="111"/>
                      <a:pt x="0" y="111"/>
                      <a:pt x="0" y="112"/>
                    </a:cubicBezTo>
                    <a:cubicBezTo>
                      <a:pt x="0" y="118"/>
                      <a:pt x="11" y="123"/>
                      <a:pt x="26" y="123"/>
                    </a:cubicBezTo>
                    <a:cubicBezTo>
                      <a:pt x="40" y="123"/>
                      <a:pt x="52" y="118"/>
                      <a:pt x="52" y="112"/>
                    </a:cubicBezTo>
                    <a:cubicBezTo>
                      <a:pt x="52" y="112"/>
                      <a:pt x="52" y="112"/>
                      <a:pt x="52" y="112"/>
                    </a:cubicBezTo>
                    <a:cubicBezTo>
                      <a:pt x="52" y="0"/>
                      <a:pt x="52" y="0"/>
                      <a:pt x="52" y="0"/>
                    </a:cubicBezTo>
                    <a:cubicBezTo>
                      <a:pt x="46" y="4"/>
                      <a:pt x="36" y="6"/>
                      <a:pt x="26" y="6"/>
                    </a:cubicBezTo>
                    <a:cubicBezTo>
                      <a:pt x="16" y="6"/>
                      <a:pt x="6"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7" name="Oval 455">
                <a:extLst>
                  <a:ext uri="{FF2B5EF4-FFF2-40B4-BE49-F238E27FC236}">
                    <a16:creationId xmlns:a16="http://schemas.microsoft.com/office/drawing/2014/main" id="{F56545A3-2643-4680-BACA-A9EFAED3A3D2}"/>
                  </a:ext>
                </a:extLst>
              </p:cNvPr>
              <p:cNvSpPr>
                <a:spLocks noChangeArrowheads="1"/>
              </p:cNvSpPr>
              <p:nvPr/>
            </p:nvSpPr>
            <p:spPr bwMode="auto">
              <a:xfrm>
                <a:off x="3748271" y="4682030"/>
                <a:ext cx="35120" cy="1399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8" name="Freeform 456">
                <a:extLst>
                  <a:ext uri="{FF2B5EF4-FFF2-40B4-BE49-F238E27FC236}">
                    <a16:creationId xmlns:a16="http://schemas.microsoft.com/office/drawing/2014/main" id="{B3188EDA-D998-466B-9661-34EFD9D2B4A6}"/>
                  </a:ext>
                </a:extLst>
              </p:cNvPr>
              <p:cNvSpPr/>
              <p:nvPr/>
            </p:nvSpPr>
            <p:spPr bwMode="auto">
              <a:xfrm>
                <a:off x="3797667" y="4644912"/>
                <a:ext cx="35691" cy="133626"/>
              </a:xfrm>
              <a:custGeom>
                <a:avLst/>
                <a:gdLst>
                  <a:gd name="T0" fmla="*/ 0 w 53"/>
                  <a:gd name="T1" fmla="*/ 0 h 198"/>
                  <a:gd name="T2" fmla="*/ 0 w 53"/>
                  <a:gd name="T3" fmla="*/ 187 h 198"/>
                  <a:gd name="T4" fmla="*/ 26 w 53"/>
                  <a:gd name="T5" fmla="*/ 198 h 198"/>
                  <a:gd name="T6" fmla="*/ 53 w 53"/>
                  <a:gd name="T7" fmla="*/ 187 h 198"/>
                  <a:gd name="T8" fmla="*/ 53 w 53"/>
                  <a:gd name="T9" fmla="*/ 0 h 198"/>
                  <a:gd name="T10" fmla="*/ 26 w 53"/>
                  <a:gd name="T11" fmla="*/ 7 h 198"/>
                  <a:gd name="T12" fmla="*/ 0 w 53"/>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53" h="198">
                    <a:moveTo>
                      <a:pt x="0" y="0"/>
                    </a:moveTo>
                    <a:cubicBezTo>
                      <a:pt x="0" y="187"/>
                      <a:pt x="0" y="187"/>
                      <a:pt x="0" y="187"/>
                    </a:cubicBezTo>
                    <a:cubicBezTo>
                      <a:pt x="0" y="193"/>
                      <a:pt x="12" y="198"/>
                      <a:pt x="26" y="198"/>
                    </a:cubicBezTo>
                    <a:cubicBezTo>
                      <a:pt x="41" y="198"/>
                      <a:pt x="53" y="193"/>
                      <a:pt x="53" y="187"/>
                    </a:cubicBezTo>
                    <a:cubicBezTo>
                      <a:pt x="53" y="0"/>
                      <a:pt x="53" y="0"/>
                      <a:pt x="53" y="0"/>
                    </a:cubicBezTo>
                    <a:cubicBezTo>
                      <a:pt x="47" y="5"/>
                      <a:pt x="36" y="7"/>
                      <a:pt x="26" y="7"/>
                    </a:cubicBezTo>
                    <a:cubicBezTo>
                      <a:pt x="17" y="7"/>
                      <a:pt x="6" y="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9" name="Oval 457">
                <a:extLst>
                  <a:ext uri="{FF2B5EF4-FFF2-40B4-BE49-F238E27FC236}">
                    <a16:creationId xmlns:a16="http://schemas.microsoft.com/office/drawing/2014/main" id="{4943EB1C-EAF3-4E3C-8705-97E8D56CE444}"/>
                  </a:ext>
                </a:extLst>
              </p:cNvPr>
              <p:cNvSpPr>
                <a:spLocks noChangeArrowheads="1"/>
              </p:cNvSpPr>
              <p:nvPr/>
            </p:nvSpPr>
            <p:spPr bwMode="auto">
              <a:xfrm>
                <a:off x="3797667" y="4631492"/>
                <a:ext cx="35691" cy="1484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0" name="Freeform 458">
                <a:extLst>
                  <a:ext uri="{FF2B5EF4-FFF2-40B4-BE49-F238E27FC236}">
                    <a16:creationId xmlns:a16="http://schemas.microsoft.com/office/drawing/2014/main" id="{DDB6341F-6D93-45A5-926C-D886032AD6F3}"/>
                  </a:ext>
                </a:extLst>
              </p:cNvPr>
              <p:cNvSpPr/>
              <p:nvPr/>
            </p:nvSpPr>
            <p:spPr bwMode="auto">
              <a:xfrm>
                <a:off x="3222047" y="4588093"/>
                <a:ext cx="35120" cy="60246"/>
              </a:xfrm>
              <a:custGeom>
                <a:avLst/>
                <a:gdLst>
                  <a:gd name="T0" fmla="*/ 26 w 52"/>
                  <a:gd name="T1" fmla="*/ 89 h 89"/>
                  <a:gd name="T2" fmla="*/ 52 w 52"/>
                  <a:gd name="T3" fmla="*/ 78 h 89"/>
                  <a:gd name="T4" fmla="*/ 52 w 52"/>
                  <a:gd name="T5" fmla="*/ 0 h 89"/>
                  <a:gd name="T6" fmla="*/ 26 w 52"/>
                  <a:gd name="T7" fmla="*/ 6 h 89"/>
                  <a:gd name="T8" fmla="*/ 0 w 52"/>
                  <a:gd name="T9" fmla="*/ 0 h 89"/>
                  <a:gd name="T10" fmla="*/ 0 w 52"/>
                  <a:gd name="T11" fmla="*/ 78 h 89"/>
                  <a:gd name="T12" fmla="*/ 26 w 52"/>
                  <a:gd name="T13" fmla="*/ 89 h 89"/>
                </a:gdLst>
                <a:ahLst/>
                <a:cxnLst>
                  <a:cxn ang="0">
                    <a:pos x="T0" y="T1"/>
                  </a:cxn>
                  <a:cxn ang="0">
                    <a:pos x="T2" y="T3"/>
                  </a:cxn>
                  <a:cxn ang="0">
                    <a:pos x="T4" y="T5"/>
                  </a:cxn>
                  <a:cxn ang="0">
                    <a:pos x="T6" y="T7"/>
                  </a:cxn>
                  <a:cxn ang="0">
                    <a:pos x="T8" y="T9"/>
                  </a:cxn>
                  <a:cxn ang="0">
                    <a:pos x="T10" y="T11"/>
                  </a:cxn>
                  <a:cxn ang="0">
                    <a:pos x="T12" y="T13"/>
                  </a:cxn>
                </a:cxnLst>
                <a:rect l="0" t="0" r="r" b="b"/>
                <a:pathLst>
                  <a:path w="52" h="89">
                    <a:moveTo>
                      <a:pt x="26" y="89"/>
                    </a:moveTo>
                    <a:cubicBezTo>
                      <a:pt x="40" y="89"/>
                      <a:pt x="52" y="84"/>
                      <a:pt x="52" y="78"/>
                    </a:cubicBezTo>
                    <a:cubicBezTo>
                      <a:pt x="52" y="0"/>
                      <a:pt x="52" y="0"/>
                      <a:pt x="52" y="0"/>
                    </a:cubicBezTo>
                    <a:cubicBezTo>
                      <a:pt x="46" y="4"/>
                      <a:pt x="36" y="6"/>
                      <a:pt x="26" y="6"/>
                    </a:cubicBezTo>
                    <a:cubicBezTo>
                      <a:pt x="16" y="6"/>
                      <a:pt x="6" y="4"/>
                      <a:pt x="0" y="0"/>
                    </a:cubicBezTo>
                    <a:cubicBezTo>
                      <a:pt x="0" y="78"/>
                      <a:pt x="0" y="78"/>
                      <a:pt x="0" y="78"/>
                    </a:cubicBezTo>
                    <a:cubicBezTo>
                      <a:pt x="0" y="84"/>
                      <a:pt x="11" y="89"/>
                      <a:pt x="26"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1" name="Oval 459">
                <a:extLst>
                  <a:ext uri="{FF2B5EF4-FFF2-40B4-BE49-F238E27FC236}">
                    <a16:creationId xmlns:a16="http://schemas.microsoft.com/office/drawing/2014/main" id="{CB1B6979-5B39-45BF-BFC6-712635F06890}"/>
                  </a:ext>
                </a:extLst>
              </p:cNvPr>
              <p:cNvSpPr>
                <a:spLocks noChangeArrowheads="1"/>
              </p:cNvSpPr>
              <p:nvPr/>
            </p:nvSpPr>
            <p:spPr bwMode="auto">
              <a:xfrm>
                <a:off x="3222047" y="4574673"/>
                <a:ext cx="35120" cy="142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2" name="Freeform 460">
                <a:extLst>
                  <a:ext uri="{FF2B5EF4-FFF2-40B4-BE49-F238E27FC236}">
                    <a16:creationId xmlns:a16="http://schemas.microsoft.com/office/drawing/2014/main" id="{2BE8D602-DC33-4258-86FD-1FE8A6E08E56}"/>
                  </a:ext>
                </a:extLst>
              </p:cNvPr>
              <p:cNvSpPr/>
              <p:nvPr/>
            </p:nvSpPr>
            <p:spPr bwMode="auto">
              <a:xfrm>
                <a:off x="3171509" y="4565250"/>
                <a:ext cx="35691" cy="83088"/>
              </a:xfrm>
              <a:custGeom>
                <a:avLst/>
                <a:gdLst>
                  <a:gd name="T0" fmla="*/ 26 w 53"/>
                  <a:gd name="T1" fmla="*/ 123 h 123"/>
                  <a:gd name="T2" fmla="*/ 53 w 53"/>
                  <a:gd name="T3" fmla="*/ 112 h 123"/>
                  <a:gd name="T4" fmla="*/ 52 w 53"/>
                  <a:gd name="T5" fmla="*/ 110 h 123"/>
                  <a:gd name="T6" fmla="*/ 52 w 53"/>
                  <a:gd name="T7" fmla="*/ 0 h 123"/>
                  <a:gd name="T8" fmla="*/ 26 w 53"/>
                  <a:gd name="T9" fmla="*/ 6 h 123"/>
                  <a:gd name="T10" fmla="*/ 0 w 53"/>
                  <a:gd name="T11" fmla="*/ 0 h 123"/>
                  <a:gd name="T12" fmla="*/ 0 w 53"/>
                  <a:gd name="T13" fmla="*/ 112 h 123"/>
                  <a:gd name="T14" fmla="*/ 0 w 53"/>
                  <a:gd name="T15" fmla="*/ 112 h 123"/>
                  <a:gd name="T16" fmla="*/ 26 w 53"/>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23">
                    <a:moveTo>
                      <a:pt x="26" y="123"/>
                    </a:moveTo>
                    <a:cubicBezTo>
                      <a:pt x="41" y="123"/>
                      <a:pt x="53" y="118"/>
                      <a:pt x="53" y="112"/>
                    </a:cubicBezTo>
                    <a:cubicBezTo>
                      <a:pt x="53" y="111"/>
                      <a:pt x="52" y="111"/>
                      <a:pt x="52" y="110"/>
                    </a:cubicBezTo>
                    <a:cubicBezTo>
                      <a:pt x="52" y="0"/>
                      <a:pt x="52" y="0"/>
                      <a:pt x="52" y="0"/>
                    </a:cubicBezTo>
                    <a:cubicBezTo>
                      <a:pt x="46" y="4"/>
                      <a:pt x="36" y="6"/>
                      <a:pt x="26" y="6"/>
                    </a:cubicBezTo>
                    <a:cubicBezTo>
                      <a:pt x="16" y="6"/>
                      <a:pt x="6" y="4"/>
                      <a:pt x="0" y="0"/>
                    </a:cubicBezTo>
                    <a:cubicBezTo>
                      <a:pt x="0" y="112"/>
                      <a:pt x="0" y="112"/>
                      <a:pt x="0" y="112"/>
                    </a:cubicBezTo>
                    <a:cubicBezTo>
                      <a:pt x="0" y="112"/>
                      <a:pt x="0" y="112"/>
                      <a:pt x="0" y="112"/>
                    </a:cubicBezTo>
                    <a:cubicBezTo>
                      <a:pt x="0" y="118"/>
                      <a:pt x="12" y="123"/>
                      <a:pt x="26" y="1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3" name="Oval 461">
                <a:extLst>
                  <a:ext uri="{FF2B5EF4-FFF2-40B4-BE49-F238E27FC236}">
                    <a16:creationId xmlns:a16="http://schemas.microsoft.com/office/drawing/2014/main" id="{F927A35E-E8A7-4277-8B81-479F3FFB10BE}"/>
                  </a:ext>
                </a:extLst>
              </p:cNvPr>
              <p:cNvSpPr>
                <a:spLocks noChangeArrowheads="1"/>
              </p:cNvSpPr>
              <p:nvPr/>
            </p:nvSpPr>
            <p:spPr bwMode="auto">
              <a:xfrm>
                <a:off x="3171509" y="4551831"/>
                <a:ext cx="35120" cy="1399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4" name="Freeform 462">
                <a:extLst>
                  <a:ext uri="{FF2B5EF4-FFF2-40B4-BE49-F238E27FC236}">
                    <a16:creationId xmlns:a16="http://schemas.microsoft.com/office/drawing/2014/main" id="{6B7C1FB2-8048-43C6-9249-A847701E44E2}"/>
                  </a:ext>
                </a:extLst>
              </p:cNvPr>
              <p:cNvSpPr/>
              <p:nvPr/>
            </p:nvSpPr>
            <p:spPr bwMode="auto">
              <a:xfrm>
                <a:off x="3122113" y="4514712"/>
                <a:ext cx="35120" cy="133626"/>
              </a:xfrm>
              <a:custGeom>
                <a:avLst/>
                <a:gdLst>
                  <a:gd name="T0" fmla="*/ 26 w 52"/>
                  <a:gd name="T1" fmla="*/ 198 h 198"/>
                  <a:gd name="T2" fmla="*/ 52 w 52"/>
                  <a:gd name="T3" fmla="*/ 187 h 198"/>
                  <a:gd name="T4" fmla="*/ 52 w 52"/>
                  <a:gd name="T5" fmla="*/ 0 h 198"/>
                  <a:gd name="T6" fmla="*/ 26 w 52"/>
                  <a:gd name="T7" fmla="*/ 7 h 198"/>
                  <a:gd name="T8" fmla="*/ 0 w 52"/>
                  <a:gd name="T9" fmla="*/ 0 h 198"/>
                  <a:gd name="T10" fmla="*/ 0 w 52"/>
                  <a:gd name="T11" fmla="*/ 187 h 198"/>
                  <a:gd name="T12" fmla="*/ 26 w 52"/>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52" h="198">
                    <a:moveTo>
                      <a:pt x="26" y="198"/>
                    </a:moveTo>
                    <a:cubicBezTo>
                      <a:pt x="40" y="198"/>
                      <a:pt x="52" y="193"/>
                      <a:pt x="52" y="187"/>
                    </a:cubicBezTo>
                    <a:cubicBezTo>
                      <a:pt x="52" y="0"/>
                      <a:pt x="52" y="0"/>
                      <a:pt x="52" y="0"/>
                    </a:cubicBezTo>
                    <a:cubicBezTo>
                      <a:pt x="46" y="5"/>
                      <a:pt x="36" y="7"/>
                      <a:pt x="26" y="7"/>
                    </a:cubicBezTo>
                    <a:cubicBezTo>
                      <a:pt x="16" y="7"/>
                      <a:pt x="6" y="5"/>
                      <a:pt x="0" y="0"/>
                    </a:cubicBezTo>
                    <a:cubicBezTo>
                      <a:pt x="0" y="187"/>
                      <a:pt x="0" y="187"/>
                      <a:pt x="0" y="187"/>
                    </a:cubicBezTo>
                    <a:cubicBezTo>
                      <a:pt x="0" y="193"/>
                      <a:pt x="11" y="198"/>
                      <a:pt x="26"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5" name="Oval 463">
                <a:extLst>
                  <a:ext uri="{FF2B5EF4-FFF2-40B4-BE49-F238E27FC236}">
                    <a16:creationId xmlns:a16="http://schemas.microsoft.com/office/drawing/2014/main" id="{571DF412-2647-47DD-9C4C-C1AB9F8941FA}"/>
                  </a:ext>
                </a:extLst>
              </p:cNvPr>
              <p:cNvSpPr>
                <a:spLocks noChangeArrowheads="1"/>
              </p:cNvSpPr>
              <p:nvPr/>
            </p:nvSpPr>
            <p:spPr bwMode="auto">
              <a:xfrm>
                <a:off x="3122113" y="4501293"/>
                <a:ext cx="35120" cy="1484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6" name="Freeform 464">
                <a:extLst>
                  <a:ext uri="{FF2B5EF4-FFF2-40B4-BE49-F238E27FC236}">
                    <a16:creationId xmlns:a16="http://schemas.microsoft.com/office/drawing/2014/main" id="{DCFA7FD6-B258-4176-A052-6AF706E70359}"/>
                  </a:ext>
                </a:extLst>
              </p:cNvPr>
              <p:cNvSpPr>
                <a:spLocks noEditPoints="1"/>
              </p:cNvSpPr>
              <p:nvPr/>
            </p:nvSpPr>
            <p:spPr bwMode="auto">
              <a:xfrm>
                <a:off x="3156661" y="4726572"/>
                <a:ext cx="115352" cy="115923"/>
              </a:xfrm>
              <a:custGeom>
                <a:avLst/>
                <a:gdLst>
                  <a:gd name="T0" fmla="*/ 85 w 171"/>
                  <a:gd name="T1" fmla="*/ 0 h 172"/>
                  <a:gd name="T2" fmla="*/ 0 w 171"/>
                  <a:gd name="T3" fmla="*/ 86 h 172"/>
                  <a:gd name="T4" fmla="*/ 85 w 171"/>
                  <a:gd name="T5" fmla="*/ 172 h 172"/>
                  <a:gd name="T6" fmla="*/ 171 w 171"/>
                  <a:gd name="T7" fmla="*/ 86 h 172"/>
                  <a:gd name="T8" fmla="*/ 85 w 171"/>
                  <a:gd name="T9" fmla="*/ 0 h 172"/>
                  <a:gd name="T10" fmla="*/ 85 w 171"/>
                  <a:gd name="T11" fmla="*/ 151 h 172"/>
                  <a:gd name="T12" fmla="*/ 21 w 171"/>
                  <a:gd name="T13" fmla="*/ 86 h 172"/>
                  <a:gd name="T14" fmla="*/ 85 w 171"/>
                  <a:gd name="T15" fmla="*/ 21 h 172"/>
                  <a:gd name="T16" fmla="*/ 150 w 171"/>
                  <a:gd name="T17" fmla="*/ 86 h 172"/>
                  <a:gd name="T18" fmla="*/ 85 w 171"/>
                  <a:gd name="T19" fmla="*/ 15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2">
                    <a:moveTo>
                      <a:pt x="85" y="0"/>
                    </a:moveTo>
                    <a:cubicBezTo>
                      <a:pt x="38" y="0"/>
                      <a:pt x="0" y="39"/>
                      <a:pt x="0" y="86"/>
                    </a:cubicBezTo>
                    <a:cubicBezTo>
                      <a:pt x="0" y="133"/>
                      <a:pt x="38" y="172"/>
                      <a:pt x="85" y="172"/>
                    </a:cubicBezTo>
                    <a:cubicBezTo>
                      <a:pt x="132" y="172"/>
                      <a:pt x="171" y="133"/>
                      <a:pt x="171" y="86"/>
                    </a:cubicBezTo>
                    <a:cubicBezTo>
                      <a:pt x="171" y="39"/>
                      <a:pt x="132" y="0"/>
                      <a:pt x="85" y="0"/>
                    </a:cubicBezTo>
                    <a:close/>
                    <a:moveTo>
                      <a:pt x="85" y="151"/>
                    </a:moveTo>
                    <a:cubicBezTo>
                      <a:pt x="50" y="151"/>
                      <a:pt x="21" y="122"/>
                      <a:pt x="21" y="86"/>
                    </a:cubicBezTo>
                    <a:cubicBezTo>
                      <a:pt x="21" y="50"/>
                      <a:pt x="50" y="21"/>
                      <a:pt x="85" y="21"/>
                    </a:cubicBezTo>
                    <a:cubicBezTo>
                      <a:pt x="121" y="21"/>
                      <a:pt x="150" y="50"/>
                      <a:pt x="150" y="86"/>
                    </a:cubicBezTo>
                    <a:cubicBezTo>
                      <a:pt x="150" y="122"/>
                      <a:pt x="121" y="151"/>
                      <a:pt x="85"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7" name="Freeform 465">
                <a:extLst>
                  <a:ext uri="{FF2B5EF4-FFF2-40B4-BE49-F238E27FC236}">
                    <a16:creationId xmlns:a16="http://schemas.microsoft.com/office/drawing/2014/main" id="{9EE0D44F-FA90-4FE1-82A2-97A01AAB31DF}"/>
                  </a:ext>
                </a:extLst>
              </p:cNvPr>
              <p:cNvSpPr/>
              <p:nvPr/>
            </p:nvSpPr>
            <p:spPr bwMode="auto">
              <a:xfrm>
                <a:off x="3196349" y="4752841"/>
                <a:ext cx="34549" cy="63387"/>
              </a:xfrm>
              <a:custGeom>
                <a:avLst/>
                <a:gdLst>
                  <a:gd name="T0" fmla="*/ 32 w 51"/>
                  <a:gd name="T1" fmla="*/ 39 h 94"/>
                  <a:gd name="T2" fmla="*/ 18 w 51"/>
                  <a:gd name="T3" fmla="*/ 30 h 94"/>
                  <a:gd name="T4" fmla="*/ 28 w 51"/>
                  <a:gd name="T5" fmla="*/ 23 h 94"/>
                  <a:gd name="T6" fmla="*/ 44 w 51"/>
                  <a:gd name="T7" fmla="*/ 27 h 94"/>
                  <a:gd name="T8" fmla="*/ 48 w 51"/>
                  <a:gd name="T9" fmla="*/ 14 h 94"/>
                  <a:gd name="T10" fmla="*/ 31 w 51"/>
                  <a:gd name="T11" fmla="*/ 10 h 94"/>
                  <a:gd name="T12" fmla="*/ 31 w 51"/>
                  <a:gd name="T13" fmla="*/ 0 h 94"/>
                  <a:gd name="T14" fmla="*/ 20 w 51"/>
                  <a:gd name="T15" fmla="*/ 0 h 94"/>
                  <a:gd name="T16" fmla="*/ 20 w 51"/>
                  <a:gd name="T17" fmla="*/ 11 h 94"/>
                  <a:gd name="T18" fmla="*/ 0 w 51"/>
                  <a:gd name="T19" fmla="*/ 32 h 94"/>
                  <a:gd name="T20" fmla="*/ 21 w 51"/>
                  <a:gd name="T21" fmla="*/ 53 h 94"/>
                  <a:gd name="T22" fmla="*/ 33 w 51"/>
                  <a:gd name="T23" fmla="*/ 62 h 94"/>
                  <a:gd name="T24" fmla="*/ 22 w 51"/>
                  <a:gd name="T25" fmla="*/ 70 h 94"/>
                  <a:gd name="T26" fmla="*/ 3 w 51"/>
                  <a:gd name="T27" fmla="*/ 65 h 94"/>
                  <a:gd name="T28" fmla="*/ 0 w 51"/>
                  <a:gd name="T29" fmla="*/ 78 h 94"/>
                  <a:gd name="T30" fmla="*/ 19 w 51"/>
                  <a:gd name="T31" fmla="*/ 83 h 94"/>
                  <a:gd name="T32" fmla="*/ 19 w 51"/>
                  <a:gd name="T33" fmla="*/ 94 h 94"/>
                  <a:gd name="T34" fmla="*/ 30 w 51"/>
                  <a:gd name="T35" fmla="*/ 94 h 94"/>
                  <a:gd name="T36" fmla="*/ 30 w 51"/>
                  <a:gd name="T37" fmla="*/ 82 h 94"/>
                  <a:gd name="T38" fmla="*/ 51 w 51"/>
                  <a:gd name="T39" fmla="*/ 61 h 94"/>
                  <a:gd name="T40" fmla="*/ 32 w 51"/>
                  <a:gd name="T41"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94">
                    <a:moveTo>
                      <a:pt x="32" y="39"/>
                    </a:moveTo>
                    <a:cubicBezTo>
                      <a:pt x="22" y="36"/>
                      <a:pt x="18" y="33"/>
                      <a:pt x="18" y="30"/>
                    </a:cubicBezTo>
                    <a:cubicBezTo>
                      <a:pt x="18" y="26"/>
                      <a:pt x="20" y="23"/>
                      <a:pt x="28" y="23"/>
                    </a:cubicBezTo>
                    <a:cubicBezTo>
                      <a:pt x="36" y="23"/>
                      <a:pt x="41" y="26"/>
                      <a:pt x="44" y="27"/>
                    </a:cubicBezTo>
                    <a:cubicBezTo>
                      <a:pt x="48" y="14"/>
                      <a:pt x="48" y="14"/>
                      <a:pt x="48" y="14"/>
                    </a:cubicBezTo>
                    <a:cubicBezTo>
                      <a:pt x="44" y="12"/>
                      <a:pt x="38" y="11"/>
                      <a:pt x="31" y="10"/>
                    </a:cubicBezTo>
                    <a:cubicBezTo>
                      <a:pt x="31" y="0"/>
                      <a:pt x="31" y="0"/>
                      <a:pt x="31" y="0"/>
                    </a:cubicBezTo>
                    <a:cubicBezTo>
                      <a:pt x="20" y="0"/>
                      <a:pt x="20" y="0"/>
                      <a:pt x="20" y="0"/>
                    </a:cubicBezTo>
                    <a:cubicBezTo>
                      <a:pt x="20" y="11"/>
                      <a:pt x="20" y="11"/>
                      <a:pt x="20" y="11"/>
                    </a:cubicBezTo>
                    <a:cubicBezTo>
                      <a:pt x="7" y="13"/>
                      <a:pt x="0" y="21"/>
                      <a:pt x="0" y="32"/>
                    </a:cubicBezTo>
                    <a:cubicBezTo>
                      <a:pt x="0" y="43"/>
                      <a:pt x="9" y="48"/>
                      <a:pt x="21" y="53"/>
                    </a:cubicBezTo>
                    <a:cubicBezTo>
                      <a:pt x="30" y="55"/>
                      <a:pt x="33" y="58"/>
                      <a:pt x="33" y="62"/>
                    </a:cubicBezTo>
                    <a:cubicBezTo>
                      <a:pt x="33" y="67"/>
                      <a:pt x="29" y="70"/>
                      <a:pt x="22" y="70"/>
                    </a:cubicBezTo>
                    <a:cubicBezTo>
                      <a:pt x="15" y="70"/>
                      <a:pt x="8" y="67"/>
                      <a:pt x="3" y="65"/>
                    </a:cubicBezTo>
                    <a:cubicBezTo>
                      <a:pt x="0" y="78"/>
                      <a:pt x="0" y="78"/>
                      <a:pt x="0" y="78"/>
                    </a:cubicBezTo>
                    <a:cubicBezTo>
                      <a:pt x="4" y="80"/>
                      <a:pt x="11" y="83"/>
                      <a:pt x="19" y="83"/>
                    </a:cubicBezTo>
                    <a:cubicBezTo>
                      <a:pt x="19" y="94"/>
                      <a:pt x="19" y="94"/>
                      <a:pt x="19" y="94"/>
                    </a:cubicBezTo>
                    <a:cubicBezTo>
                      <a:pt x="30" y="94"/>
                      <a:pt x="30" y="94"/>
                      <a:pt x="30" y="94"/>
                    </a:cubicBezTo>
                    <a:cubicBezTo>
                      <a:pt x="30" y="82"/>
                      <a:pt x="30" y="82"/>
                      <a:pt x="30" y="82"/>
                    </a:cubicBezTo>
                    <a:cubicBezTo>
                      <a:pt x="44" y="80"/>
                      <a:pt x="51" y="71"/>
                      <a:pt x="51" y="61"/>
                    </a:cubicBezTo>
                    <a:cubicBezTo>
                      <a:pt x="51" y="50"/>
                      <a:pt x="45" y="44"/>
                      <a:pt x="3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8" name="Freeform 466">
                <a:extLst>
                  <a:ext uri="{FF2B5EF4-FFF2-40B4-BE49-F238E27FC236}">
                    <a16:creationId xmlns:a16="http://schemas.microsoft.com/office/drawing/2014/main" id="{D60E50D6-9A3C-4D68-862B-D436F73F3CDE}"/>
                  </a:ext>
                </a:extLst>
              </p:cNvPr>
              <p:cNvSpPr>
                <a:spLocks noEditPoints="1"/>
              </p:cNvSpPr>
              <p:nvPr/>
            </p:nvSpPr>
            <p:spPr bwMode="auto">
              <a:xfrm>
                <a:off x="3679459" y="4418205"/>
                <a:ext cx="115352" cy="115352"/>
              </a:xfrm>
              <a:custGeom>
                <a:avLst/>
                <a:gdLst>
                  <a:gd name="T0" fmla="*/ 85 w 171"/>
                  <a:gd name="T1" fmla="*/ 171 h 171"/>
                  <a:gd name="T2" fmla="*/ 171 w 171"/>
                  <a:gd name="T3" fmla="*/ 85 h 171"/>
                  <a:gd name="T4" fmla="*/ 85 w 171"/>
                  <a:gd name="T5" fmla="*/ 0 h 171"/>
                  <a:gd name="T6" fmla="*/ 0 w 171"/>
                  <a:gd name="T7" fmla="*/ 85 h 171"/>
                  <a:gd name="T8" fmla="*/ 85 w 171"/>
                  <a:gd name="T9" fmla="*/ 171 h 171"/>
                  <a:gd name="T10" fmla="*/ 85 w 171"/>
                  <a:gd name="T11" fmla="*/ 20 h 171"/>
                  <a:gd name="T12" fmla="*/ 150 w 171"/>
                  <a:gd name="T13" fmla="*/ 85 h 171"/>
                  <a:gd name="T14" fmla="*/ 85 w 171"/>
                  <a:gd name="T15" fmla="*/ 151 h 171"/>
                  <a:gd name="T16" fmla="*/ 21 w 171"/>
                  <a:gd name="T17" fmla="*/ 85 h 171"/>
                  <a:gd name="T18" fmla="*/ 85 w 171"/>
                  <a:gd name="T19" fmla="*/ 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1">
                    <a:moveTo>
                      <a:pt x="85" y="171"/>
                    </a:moveTo>
                    <a:cubicBezTo>
                      <a:pt x="132" y="171"/>
                      <a:pt x="171" y="133"/>
                      <a:pt x="171" y="85"/>
                    </a:cubicBezTo>
                    <a:cubicBezTo>
                      <a:pt x="171" y="38"/>
                      <a:pt x="132" y="0"/>
                      <a:pt x="85" y="0"/>
                    </a:cubicBezTo>
                    <a:cubicBezTo>
                      <a:pt x="38" y="0"/>
                      <a:pt x="0" y="38"/>
                      <a:pt x="0" y="85"/>
                    </a:cubicBezTo>
                    <a:cubicBezTo>
                      <a:pt x="0" y="133"/>
                      <a:pt x="38" y="171"/>
                      <a:pt x="85" y="171"/>
                    </a:cubicBezTo>
                    <a:close/>
                    <a:moveTo>
                      <a:pt x="85" y="20"/>
                    </a:moveTo>
                    <a:cubicBezTo>
                      <a:pt x="121" y="20"/>
                      <a:pt x="150" y="49"/>
                      <a:pt x="150" y="85"/>
                    </a:cubicBezTo>
                    <a:cubicBezTo>
                      <a:pt x="150" y="121"/>
                      <a:pt x="121" y="151"/>
                      <a:pt x="85" y="151"/>
                    </a:cubicBezTo>
                    <a:cubicBezTo>
                      <a:pt x="50" y="151"/>
                      <a:pt x="21" y="121"/>
                      <a:pt x="21" y="85"/>
                    </a:cubicBezTo>
                    <a:cubicBezTo>
                      <a:pt x="21" y="49"/>
                      <a:pt x="50" y="20"/>
                      <a:pt x="8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9" name="Freeform 467">
                <a:extLst>
                  <a:ext uri="{FF2B5EF4-FFF2-40B4-BE49-F238E27FC236}">
                    <a16:creationId xmlns:a16="http://schemas.microsoft.com/office/drawing/2014/main" id="{E11DF0E8-B364-44E9-8F6A-40A418516F9E}"/>
                  </a:ext>
                </a:extLst>
              </p:cNvPr>
              <p:cNvSpPr/>
              <p:nvPr/>
            </p:nvSpPr>
            <p:spPr bwMode="auto">
              <a:xfrm>
                <a:off x="3711153" y="4447043"/>
                <a:ext cx="41116" cy="58247"/>
              </a:xfrm>
              <a:custGeom>
                <a:avLst/>
                <a:gdLst>
                  <a:gd name="T0" fmla="*/ 50 w 61"/>
                  <a:gd name="T1" fmla="*/ 86 h 86"/>
                  <a:gd name="T2" fmla="*/ 59 w 61"/>
                  <a:gd name="T3" fmla="*/ 85 h 86"/>
                  <a:gd name="T4" fmla="*/ 61 w 61"/>
                  <a:gd name="T5" fmla="*/ 85 h 86"/>
                  <a:gd name="T6" fmla="*/ 61 w 61"/>
                  <a:gd name="T7" fmla="*/ 68 h 86"/>
                  <a:gd name="T8" fmla="*/ 57 w 61"/>
                  <a:gd name="T9" fmla="*/ 69 h 86"/>
                  <a:gd name="T10" fmla="*/ 50 w 61"/>
                  <a:gd name="T11" fmla="*/ 70 h 86"/>
                  <a:gd name="T12" fmla="*/ 26 w 61"/>
                  <a:gd name="T13" fmla="*/ 56 h 86"/>
                  <a:gd name="T14" fmla="*/ 37 w 61"/>
                  <a:gd name="T15" fmla="*/ 56 h 86"/>
                  <a:gd name="T16" fmla="*/ 37 w 61"/>
                  <a:gd name="T17" fmla="*/ 46 h 86"/>
                  <a:gd name="T18" fmla="*/ 23 w 61"/>
                  <a:gd name="T19" fmla="*/ 46 h 86"/>
                  <a:gd name="T20" fmla="*/ 23 w 61"/>
                  <a:gd name="T21" fmla="*/ 43 h 86"/>
                  <a:gd name="T22" fmla="*/ 23 w 61"/>
                  <a:gd name="T23" fmla="*/ 42 h 86"/>
                  <a:gd name="T24" fmla="*/ 37 w 61"/>
                  <a:gd name="T25" fmla="*/ 42 h 86"/>
                  <a:gd name="T26" fmla="*/ 37 w 61"/>
                  <a:gd name="T27" fmla="*/ 33 h 86"/>
                  <a:gd name="T28" fmla="*/ 25 w 61"/>
                  <a:gd name="T29" fmla="*/ 33 h 86"/>
                  <a:gd name="T30" fmla="*/ 50 w 61"/>
                  <a:gd name="T31" fmla="*/ 16 h 86"/>
                  <a:gd name="T32" fmla="*/ 57 w 61"/>
                  <a:gd name="T33" fmla="*/ 17 h 86"/>
                  <a:gd name="T34" fmla="*/ 61 w 61"/>
                  <a:gd name="T35" fmla="*/ 18 h 86"/>
                  <a:gd name="T36" fmla="*/ 61 w 61"/>
                  <a:gd name="T37" fmla="*/ 1 h 86"/>
                  <a:gd name="T38" fmla="*/ 59 w 61"/>
                  <a:gd name="T39" fmla="*/ 1 h 86"/>
                  <a:gd name="T40" fmla="*/ 50 w 61"/>
                  <a:gd name="T41" fmla="*/ 0 h 86"/>
                  <a:gd name="T42" fmla="*/ 8 w 61"/>
                  <a:gd name="T43" fmla="*/ 33 h 86"/>
                  <a:gd name="T44" fmla="*/ 0 w 61"/>
                  <a:gd name="T45" fmla="*/ 33 h 86"/>
                  <a:gd name="T46" fmla="*/ 0 w 61"/>
                  <a:gd name="T47" fmla="*/ 42 h 86"/>
                  <a:gd name="T48" fmla="*/ 6 w 61"/>
                  <a:gd name="T49" fmla="*/ 42 h 86"/>
                  <a:gd name="T50" fmla="*/ 6 w 61"/>
                  <a:gd name="T51" fmla="*/ 43 h 86"/>
                  <a:gd name="T52" fmla="*/ 6 w 61"/>
                  <a:gd name="T53" fmla="*/ 46 h 86"/>
                  <a:gd name="T54" fmla="*/ 0 w 61"/>
                  <a:gd name="T55" fmla="*/ 46 h 86"/>
                  <a:gd name="T56" fmla="*/ 0 w 61"/>
                  <a:gd name="T57" fmla="*/ 56 h 86"/>
                  <a:gd name="T58" fmla="*/ 8 w 61"/>
                  <a:gd name="T59" fmla="*/ 56 h 86"/>
                  <a:gd name="T60" fmla="*/ 50 w 61"/>
                  <a:gd name="T6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86">
                    <a:moveTo>
                      <a:pt x="50" y="86"/>
                    </a:moveTo>
                    <a:cubicBezTo>
                      <a:pt x="53" y="86"/>
                      <a:pt x="56" y="86"/>
                      <a:pt x="59" y="85"/>
                    </a:cubicBezTo>
                    <a:cubicBezTo>
                      <a:pt x="61" y="85"/>
                      <a:pt x="61" y="85"/>
                      <a:pt x="61" y="85"/>
                    </a:cubicBezTo>
                    <a:cubicBezTo>
                      <a:pt x="61" y="68"/>
                      <a:pt x="61" y="68"/>
                      <a:pt x="61" y="68"/>
                    </a:cubicBezTo>
                    <a:cubicBezTo>
                      <a:pt x="57" y="69"/>
                      <a:pt x="57" y="69"/>
                      <a:pt x="57" y="69"/>
                    </a:cubicBezTo>
                    <a:cubicBezTo>
                      <a:pt x="55" y="69"/>
                      <a:pt x="52" y="70"/>
                      <a:pt x="50" y="70"/>
                    </a:cubicBezTo>
                    <a:cubicBezTo>
                      <a:pt x="40" y="70"/>
                      <a:pt x="31" y="64"/>
                      <a:pt x="26" y="56"/>
                    </a:cubicBezTo>
                    <a:cubicBezTo>
                      <a:pt x="37" y="56"/>
                      <a:pt x="37" y="56"/>
                      <a:pt x="37" y="56"/>
                    </a:cubicBezTo>
                    <a:cubicBezTo>
                      <a:pt x="37" y="46"/>
                      <a:pt x="37" y="46"/>
                      <a:pt x="37" y="46"/>
                    </a:cubicBezTo>
                    <a:cubicBezTo>
                      <a:pt x="23" y="46"/>
                      <a:pt x="23" y="46"/>
                      <a:pt x="23" y="46"/>
                    </a:cubicBezTo>
                    <a:cubicBezTo>
                      <a:pt x="23" y="45"/>
                      <a:pt x="23" y="44"/>
                      <a:pt x="23" y="43"/>
                    </a:cubicBezTo>
                    <a:cubicBezTo>
                      <a:pt x="23" y="42"/>
                      <a:pt x="23" y="42"/>
                      <a:pt x="23" y="42"/>
                    </a:cubicBezTo>
                    <a:cubicBezTo>
                      <a:pt x="37" y="42"/>
                      <a:pt x="37" y="42"/>
                      <a:pt x="37" y="42"/>
                    </a:cubicBezTo>
                    <a:cubicBezTo>
                      <a:pt x="37" y="33"/>
                      <a:pt x="37" y="33"/>
                      <a:pt x="37" y="33"/>
                    </a:cubicBezTo>
                    <a:cubicBezTo>
                      <a:pt x="25" y="33"/>
                      <a:pt x="25" y="33"/>
                      <a:pt x="25" y="33"/>
                    </a:cubicBezTo>
                    <a:cubicBezTo>
                      <a:pt x="29" y="23"/>
                      <a:pt x="39" y="16"/>
                      <a:pt x="50" y="16"/>
                    </a:cubicBezTo>
                    <a:cubicBezTo>
                      <a:pt x="52" y="16"/>
                      <a:pt x="55" y="16"/>
                      <a:pt x="57" y="17"/>
                    </a:cubicBezTo>
                    <a:cubicBezTo>
                      <a:pt x="61" y="18"/>
                      <a:pt x="61" y="18"/>
                      <a:pt x="61" y="18"/>
                    </a:cubicBezTo>
                    <a:cubicBezTo>
                      <a:pt x="61" y="1"/>
                      <a:pt x="61" y="1"/>
                      <a:pt x="61" y="1"/>
                    </a:cubicBezTo>
                    <a:cubicBezTo>
                      <a:pt x="59" y="1"/>
                      <a:pt x="59" y="1"/>
                      <a:pt x="59" y="1"/>
                    </a:cubicBezTo>
                    <a:cubicBezTo>
                      <a:pt x="56" y="0"/>
                      <a:pt x="53" y="0"/>
                      <a:pt x="50" y="0"/>
                    </a:cubicBezTo>
                    <a:cubicBezTo>
                      <a:pt x="29" y="0"/>
                      <a:pt x="12" y="14"/>
                      <a:pt x="8" y="33"/>
                    </a:cubicBezTo>
                    <a:cubicBezTo>
                      <a:pt x="0" y="33"/>
                      <a:pt x="0" y="33"/>
                      <a:pt x="0" y="33"/>
                    </a:cubicBezTo>
                    <a:cubicBezTo>
                      <a:pt x="0" y="42"/>
                      <a:pt x="0" y="42"/>
                      <a:pt x="0" y="42"/>
                    </a:cubicBezTo>
                    <a:cubicBezTo>
                      <a:pt x="6" y="42"/>
                      <a:pt x="6" y="42"/>
                      <a:pt x="6" y="42"/>
                    </a:cubicBezTo>
                    <a:cubicBezTo>
                      <a:pt x="6" y="43"/>
                      <a:pt x="6" y="43"/>
                      <a:pt x="6" y="43"/>
                    </a:cubicBezTo>
                    <a:cubicBezTo>
                      <a:pt x="6" y="44"/>
                      <a:pt x="6" y="45"/>
                      <a:pt x="6" y="46"/>
                    </a:cubicBezTo>
                    <a:cubicBezTo>
                      <a:pt x="0" y="46"/>
                      <a:pt x="0" y="46"/>
                      <a:pt x="0" y="46"/>
                    </a:cubicBezTo>
                    <a:cubicBezTo>
                      <a:pt x="0" y="56"/>
                      <a:pt x="0" y="56"/>
                      <a:pt x="0" y="56"/>
                    </a:cubicBezTo>
                    <a:cubicBezTo>
                      <a:pt x="8" y="56"/>
                      <a:pt x="8" y="56"/>
                      <a:pt x="8" y="56"/>
                    </a:cubicBezTo>
                    <a:cubicBezTo>
                      <a:pt x="14" y="73"/>
                      <a:pt x="30" y="86"/>
                      <a:pt x="5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grpSp>
      </p:grpSp>
      <p:sp>
        <p:nvSpPr>
          <p:cNvPr id="414" name="TextBox 73">
            <a:extLst>
              <a:ext uri="{FF2B5EF4-FFF2-40B4-BE49-F238E27FC236}">
                <a16:creationId xmlns:a16="http://schemas.microsoft.com/office/drawing/2014/main" id="{908C59B9-C1E9-43B5-94B4-BE352E01EF65}"/>
              </a:ext>
            </a:extLst>
          </p:cNvPr>
          <p:cNvSpPr txBox="1"/>
          <p:nvPr/>
        </p:nvSpPr>
        <p:spPr>
          <a:xfrm>
            <a:off x="2216270" y="3909236"/>
            <a:ext cx="1881545" cy="505972"/>
          </a:xfrm>
          <a:prstGeom prst="roundRect">
            <a:avLst>
              <a:gd name="adj" fmla="val 0"/>
            </a:avLst>
          </a:prstGeom>
          <a:noFill/>
        </p:spPr>
        <p:txBody>
          <a:bodyPr wrap="square" rtlCol="0">
            <a:spAutoFit/>
          </a:bodyPr>
          <a:lstStyle/>
          <a:p>
            <a:pPr algn="r" defTabSz="1219170">
              <a:lnSpc>
                <a:spcPct val="120000"/>
              </a:lnSpc>
              <a:defRPr/>
            </a:pPr>
            <a:r>
              <a:rPr lang="en-US" altLang="zh-CN"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rPr>
              <a:t>8:30-8:55</a:t>
            </a:r>
            <a:endParaRPr lang="zh-CN" altLang="en-US"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415" name="文本框 21">
            <a:extLst>
              <a:ext uri="{FF2B5EF4-FFF2-40B4-BE49-F238E27FC236}">
                <a16:creationId xmlns:a16="http://schemas.microsoft.com/office/drawing/2014/main" id="{32E873B5-3D51-4C33-ADB3-FA02A515459B}"/>
              </a:ext>
            </a:extLst>
          </p:cNvPr>
          <p:cNvSpPr txBox="1"/>
          <p:nvPr/>
        </p:nvSpPr>
        <p:spPr>
          <a:xfrm>
            <a:off x="2540277" y="5067130"/>
            <a:ext cx="2188559" cy="584775"/>
          </a:xfrm>
          <a:prstGeom prst="rect">
            <a:avLst/>
          </a:prstGeom>
          <a:noFill/>
        </p:spPr>
        <p:txBody>
          <a:bodyPr wrap="square" rtlCol="0">
            <a:spAutoFit/>
          </a:bodyPr>
          <a:lstStyle/>
          <a:p>
            <a:pPr defTabSz="1219170">
              <a:defRPr/>
            </a:pPr>
            <a:r>
              <a:rPr lang="zh-TW" altLang="en-US" sz="3200" b="1" dirty="0">
                <a:solidFill>
                  <a:srgbClr val="70AD47">
                    <a:lumMod val="75000"/>
                  </a:srgbClr>
                </a:solidFill>
                <a:latin typeface="微軟正黑體" panose="020B0604030504040204" pitchFamily="34" charset="-120"/>
                <a:ea typeface="微軟正黑體" panose="020B0604030504040204" pitchFamily="34" charset="-120"/>
                <a:cs typeface="Montserrat SemiBold" panose="00000700000000000000" charset="0"/>
                <a:sym typeface="+mn-lt"/>
              </a:rPr>
              <a:t>振聲中學</a:t>
            </a:r>
            <a:endParaRPr lang="en-US" sz="3200" b="1" dirty="0">
              <a:solidFill>
                <a:srgbClr val="70AD47">
                  <a:lumMod val="75000"/>
                </a:srgbClr>
              </a:solidFill>
              <a:latin typeface="微軟正黑體" panose="020B0604030504040204" pitchFamily="34" charset="-120"/>
              <a:ea typeface="微軟正黑體" panose="020B0604030504040204" pitchFamily="34" charset="-120"/>
              <a:cs typeface="Montserrat SemiBold" panose="00000700000000000000" charset="0"/>
              <a:sym typeface="+mn-lt"/>
            </a:endParaRPr>
          </a:p>
        </p:txBody>
      </p:sp>
      <p:sp>
        <p:nvSpPr>
          <p:cNvPr id="416" name="TextBox 73">
            <a:extLst>
              <a:ext uri="{FF2B5EF4-FFF2-40B4-BE49-F238E27FC236}">
                <a16:creationId xmlns:a16="http://schemas.microsoft.com/office/drawing/2014/main" id="{AF5DC561-FAE9-40A9-92E3-616642EAA812}"/>
              </a:ext>
            </a:extLst>
          </p:cNvPr>
          <p:cNvSpPr txBox="1"/>
          <p:nvPr/>
        </p:nvSpPr>
        <p:spPr>
          <a:xfrm>
            <a:off x="2343978" y="5557320"/>
            <a:ext cx="1829135" cy="505972"/>
          </a:xfrm>
          <a:prstGeom prst="roundRect">
            <a:avLst>
              <a:gd name="adj" fmla="val 0"/>
            </a:avLst>
          </a:prstGeom>
          <a:noFill/>
        </p:spPr>
        <p:txBody>
          <a:bodyPr wrap="square" rtlCol="0">
            <a:spAutoFit/>
          </a:bodyPr>
          <a:lstStyle/>
          <a:p>
            <a:pPr algn="r" defTabSz="1219170">
              <a:lnSpc>
                <a:spcPct val="120000"/>
              </a:lnSpc>
              <a:defRPr/>
            </a:pPr>
            <a:r>
              <a:rPr lang="en-US" altLang="zh-CN"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rPr>
              <a:t>9:00-9:25</a:t>
            </a:r>
            <a:endParaRPr lang="zh-CN" altLang="en-US"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417" name="文本框 21">
            <a:extLst>
              <a:ext uri="{FF2B5EF4-FFF2-40B4-BE49-F238E27FC236}">
                <a16:creationId xmlns:a16="http://schemas.microsoft.com/office/drawing/2014/main" id="{DA29CAD9-3B63-4D53-BDB7-EC7077B6273F}"/>
              </a:ext>
            </a:extLst>
          </p:cNvPr>
          <p:cNvSpPr txBox="1"/>
          <p:nvPr/>
        </p:nvSpPr>
        <p:spPr>
          <a:xfrm>
            <a:off x="2611540" y="1464230"/>
            <a:ext cx="1977846" cy="584775"/>
          </a:xfrm>
          <a:prstGeom prst="rect">
            <a:avLst/>
          </a:prstGeom>
          <a:noFill/>
        </p:spPr>
        <p:txBody>
          <a:bodyPr wrap="square" rtlCol="0">
            <a:spAutoFit/>
          </a:bodyPr>
          <a:lstStyle/>
          <a:p>
            <a:pPr defTabSz="1219170">
              <a:defRPr/>
            </a:pPr>
            <a:r>
              <a:rPr lang="zh-TW" altLang="en-US" sz="3200" b="1" dirty="0">
                <a:solidFill>
                  <a:srgbClr val="0000FF"/>
                </a:solidFill>
                <a:latin typeface="微軟正黑體" panose="020B0604030504040204" pitchFamily="34" charset="-120"/>
                <a:ea typeface="微軟正黑體" panose="020B0604030504040204" pitchFamily="34" charset="-120"/>
                <a:cs typeface="Montserrat SemiBold" panose="00000700000000000000" charset="0"/>
                <a:sym typeface="+mn-lt"/>
              </a:rPr>
              <a:t>大有國中</a:t>
            </a:r>
            <a:endParaRPr lang="en-US" sz="3200" b="1" dirty="0">
              <a:solidFill>
                <a:srgbClr val="0000FF"/>
              </a:solidFill>
              <a:latin typeface="微軟正黑體" panose="020B0604030504040204" pitchFamily="34" charset="-120"/>
              <a:ea typeface="微軟正黑體" panose="020B0604030504040204" pitchFamily="34" charset="-120"/>
              <a:cs typeface="Montserrat SemiBold" panose="00000700000000000000" charset="0"/>
              <a:sym typeface="+mn-lt"/>
            </a:endParaRPr>
          </a:p>
        </p:txBody>
      </p:sp>
      <p:sp>
        <p:nvSpPr>
          <p:cNvPr id="418" name="TextBox 73">
            <a:extLst>
              <a:ext uri="{FF2B5EF4-FFF2-40B4-BE49-F238E27FC236}">
                <a16:creationId xmlns:a16="http://schemas.microsoft.com/office/drawing/2014/main" id="{B1DB6D15-6BDC-4E74-A03A-E4AA0CD2E2FA}"/>
              </a:ext>
            </a:extLst>
          </p:cNvPr>
          <p:cNvSpPr txBox="1"/>
          <p:nvPr/>
        </p:nvSpPr>
        <p:spPr>
          <a:xfrm>
            <a:off x="2824760" y="1955716"/>
            <a:ext cx="1509927" cy="505972"/>
          </a:xfrm>
          <a:prstGeom prst="roundRect">
            <a:avLst>
              <a:gd name="adj" fmla="val 0"/>
            </a:avLst>
          </a:prstGeom>
          <a:noFill/>
        </p:spPr>
        <p:txBody>
          <a:bodyPr wrap="square" rtlCol="0">
            <a:spAutoFit/>
          </a:bodyPr>
          <a:lstStyle/>
          <a:p>
            <a:pPr algn="r" defTabSz="1219170">
              <a:lnSpc>
                <a:spcPct val="120000"/>
              </a:lnSpc>
              <a:defRPr/>
            </a:pPr>
            <a:r>
              <a:rPr lang="en-US" altLang="zh-CN"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rPr>
              <a:t>8:00-8:25</a:t>
            </a:r>
            <a:endParaRPr lang="zh-CN" altLang="en-US"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419" name="文本框 21">
            <a:extLst>
              <a:ext uri="{FF2B5EF4-FFF2-40B4-BE49-F238E27FC236}">
                <a16:creationId xmlns:a16="http://schemas.microsoft.com/office/drawing/2014/main" id="{3C4DFD46-9F85-4E3C-A3C3-DBA80D0FD28B}"/>
              </a:ext>
            </a:extLst>
          </p:cNvPr>
          <p:cNvSpPr txBox="1"/>
          <p:nvPr/>
        </p:nvSpPr>
        <p:spPr>
          <a:xfrm>
            <a:off x="9934294" y="3263132"/>
            <a:ext cx="2205259" cy="584775"/>
          </a:xfrm>
          <a:prstGeom prst="rect">
            <a:avLst/>
          </a:prstGeom>
          <a:noFill/>
        </p:spPr>
        <p:txBody>
          <a:bodyPr wrap="square" rtlCol="0">
            <a:spAutoFit/>
          </a:bodyPr>
          <a:lstStyle/>
          <a:p>
            <a:pPr defTabSz="1219170">
              <a:defRPr/>
            </a:pPr>
            <a:r>
              <a:rPr lang="zh-TW" altLang="en-US" sz="3200" b="1" dirty="0">
                <a:solidFill>
                  <a:srgbClr val="C00000"/>
                </a:solidFill>
                <a:latin typeface="微軟正黑體" panose="020B0604030504040204" pitchFamily="34" charset="-120"/>
                <a:ea typeface="微軟正黑體" panose="020B0604030504040204" pitchFamily="34" charset="-120"/>
                <a:cs typeface="Montserrat SemiBold" panose="00000700000000000000" charset="0"/>
                <a:sym typeface="+mn-lt"/>
              </a:rPr>
              <a:t>青溪國中</a:t>
            </a:r>
            <a:endParaRPr lang="en-US" sz="3200" b="1" dirty="0">
              <a:solidFill>
                <a:srgbClr val="C00000"/>
              </a:solidFill>
              <a:latin typeface="微軟正黑體" panose="020B0604030504040204" pitchFamily="34" charset="-120"/>
              <a:ea typeface="微軟正黑體" panose="020B0604030504040204" pitchFamily="34" charset="-120"/>
              <a:cs typeface="Montserrat SemiBold" panose="00000700000000000000" charset="0"/>
              <a:sym typeface="+mn-lt"/>
            </a:endParaRPr>
          </a:p>
        </p:txBody>
      </p:sp>
      <p:sp>
        <p:nvSpPr>
          <p:cNvPr id="420" name="TextBox 73">
            <a:extLst>
              <a:ext uri="{FF2B5EF4-FFF2-40B4-BE49-F238E27FC236}">
                <a16:creationId xmlns:a16="http://schemas.microsoft.com/office/drawing/2014/main" id="{71D50A9F-A3FF-4962-B886-5DF908B6B9F2}"/>
              </a:ext>
            </a:extLst>
          </p:cNvPr>
          <p:cNvSpPr txBox="1"/>
          <p:nvPr/>
        </p:nvSpPr>
        <p:spPr>
          <a:xfrm>
            <a:off x="10019773" y="3716679"/>
            <a:ext cx="1771428" cy="505972"/>
          </a:xfrm>
          <a:prstGeom prst="roundRect">
            <a:avLst>
              <a:gd name="adj" fmla="val 0"/>
            </a:avLst>
          </a:prstGeom>
          <a:noFill/>
        </p:spPr>
        <p:txBody>
          <a:bodyPr wrap="square" rtlCol="0">
            <a:spAutoFit/>
          </a:bodyPr>
          <a:lstStyle/>
          <a:p>
            <a:pPr defTabSz="1219170">
              <a:lnSpc>
                <a:spcPct val="120000"/>
              </a:lnSpc>
              <a:defRPr/>
            </a:pPr>
            <a:r>
              <a:rPr lang="en-US" altLang="zh-CN"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rPr>
              <a:t>8:30-8:55</a:t>
            </a:r>
            <a:endParaRPr lang="zh-CN" altLang="en-US"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421" name="TextBox 73">
            <a:extLst>
              <a:ext uri="{FF2B5EF4-FFF2-40B4-BE49-F238E27FC236}">
                <a16:creationId xmlns:a16="http://schemas.microsoft.com/office/drawing/2014/main" id="{6F0F5190-F231-43C6-AA89-637E2FC51A9F}"/>
              </a:ext>
            </a:extLst>
          </p:cNvPr>
          <p:cNvSpPr txBox="1"/>
          <p:nvPr/>
        </p:nvSpPr>
        <p:spPr>
          <a:xfrm>
            <a:off x="9956700" y="5453848"/>
            <a:ext cx="2127108" cy="505972"/>
          </a:xfrm>
          <a:prstGeom prst="roundRect">
            <a:avLst>
              <a:gd name="adj" fmla="val 0"/>
            </a:avLst>
          </a:prstGeom>
          <a:noFill/>
        </p:spPr>
        <p:txBody>
          <a:bodyPr wrap="square" rtlCol="0">
            <a:spAutoFit/>
          </a:bodyPr>
          <a:lstStyle/>
          <a:p>
            <a:pPr defTabSz="1219170">
              <a:lnSpc>
                <a:spcPct val="120000"/>
              </a:lnSpc>
              <a:defRPr/>
            </a:pPr>
            <a:r>
              <a:rPr lang="en-US" altLang="zh-CN"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rPr>
              <a:t>9:00-9:25</a:t>
            </a:r>
            <a:endParaRPr lang="zh-CN" altLang="en-US"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422" name="文本框 21">
            <a:extLst>
              <a:ext uri="{FF2B5EF4-FFF2-40B4-BE49-F238E27FC236}">
                <a16:creationId xmlns:a16="http://schemas.microsoft.com/office/drawing/2014/main" id="{650FA1C0-3CED-4D9C-BD36-A2A0D50AE746}"/>
              </a:ext>
            </a:extLst>
          </p:cNvPr>
          <p:cNvSpPr txBox="1"/>
          <p:nvPr/>
        </p:nvSpPr>
        <p:spPr>
          <a:xfrm>
            <a:off x="9787401" y="1282465"/>
            <a:ext cx="2348029" cy="1077218"/>
          </a:xfrm>
          <a:prstGeom prst="rect">
            <a:avLst/>
          </a:prstGeom>
          <a:noFill/>
        </p:spPr>
        <p:txBody>
          <a:bodyPr wrap="square" rtlCol="0">
            <a:spAutoFit/>
          </a:bodyPr>
          <a:lstStyle/>
          <a:p>
            <a:pPr algn="ctr" defTabSz="1219170">
              <a:defRPr/>
            </a:pPr>
            <a:r>
              <a:rPr lang="zh-TW" altLang="en-US" sz="3200" b="1" dirty="0">
                <a:solidFill>
                  <a:srgbClr val="0000FF"/>
                </a:solidFill>
                <a:latin typeface="微軟正黑體" panose="020B0604030504040204" pitchFamily="34" charset="-120"/>
                <a:ea typeface="微軟正黑體" panose="020B0604030504040204" pitchFamily="34" charset="-120"/>
                <a:cs typeface="Montserrat SemiBold" panose="00000700000000000000" charset="0"/>
                <a:sym typeface="+mn-lt"/>
              </a:rPr>
              <a:t>新興</a:t>
            </a:r>
            <a:endParaRPr lang="en-US" altLang="zh-TW" sz="3200" b="1" dirty="0">
              <a:solidFill>
                <a:srgbClr val="0000FF"/>
              </a:solidFill>
              <a:latin typeface="微軟正黑體" panose="020B0604030504040204" pitchFamily="34" charset="-120"/>
              <a:ea typeface="微軟正黑體" panose="020B0604030504040204" pitchFamily="34" charset="-120"/>
              <a:cs typeface="Montserrat SemiBold" panose="00000700000000000000" charset="0"/>
              <a:sym typeface="+mn-lt"/>
            </a:endParaRPr>
          </a:p>
          <a:p>
            <a:pPr algn="ctr" defTabSz="1219170">
              <a:defRPr/>
            </a:pPr>
            <a:r>
              <a:rPr lang="zh-TW" altLang="en-US" sz="3200" b="1" dirty="0">
                <a:solidFill>
                  <a:srgbClr val="0000FF"/>
                </a:solidFill>
                <a:latin typeface="微軟正黑體" panose="020B0604030504040204" pitchFamily="34" charset="-120"/>
                <a:ea typeface="微軟正黑體" panose="020B0604030504040204" pitchFamily="34" charset="-120"/>
                <a:cs typeface="Montserrat SemiBold" panose="00000700000000000000" charset="0"/>
                <a:sym typeface="+mn-lt"/>
              </a:rPr>
              <a:t>國際中小學</a:t>
            </a:r>
            <a:endParaRPr lang="en-US" sz="3200" b="1" dirty="0">
              <a:solidFill>
                <a:srgbClr val="0000FF"/>
              </a:solidFill>
              <a:latin typeface="微軟正黑體" panose="020B0604030504040204" pitchFamily="34" charset="-120"/>
              <a:ea typeface="微軟正黑體" panose="020B0604030504040204" pitchFamily="34" charset="-120"/>
              <a:cs typeface="Montserrat SemiBold" panose="00000700000000000000" charset="0"/>
              <a:sym typeface="+mn-lt"/>
            </a:endParaRPr>
          </a:p>
        </p:txBody>
      </p:sp>
      <p:sp>
        <p:nvSpPr>
          <p:cNvPr id="423" name="TextBox 73">
            <a:extLst>
              <a:ext uri="{FF2B5EF4-FFF2-40B4-BE49-F238E27FC236}">
                <a16:creationId xmlns:a16="http://schemas.microsoft.com/office/drawing/2014/main" id="{4F901A92-B7E1-4CD5-BC4C-48DCE59F4F4C}"/>
              </a:ext>
            </a:extLst>
          </p:cNvPr>
          <p:cNvSpPr txBox="1"/>
          <p:nvPr/>
        </p:nvSpPr>
        <p:spPr>
          <a:xfrm>
            <a:off x="9993008" y="2189823"/>
            <a:ext cx="1787956" cy="505972"/>
          </a:xfrm>
          <a:prstGeom prst="roundRect">
            <a:avLst>
              <a:gd name="adj" fmla="val 0"/>
            </a:avLst>
          </a:prstGeom>
          <a:noFill/>
        </p:spPr>
        <p:txBody>
          <a:bodyPr wrap="square" rtlCol="0">
            <a:spAutoFit/>
          </a:bodyPr>
          <a:lstStyle/>
          <a:p>
            <a:pPr defTabSz="1219170">
              <a:lnSpc>
                <a:spcPct val="120000"/>
              </a:lnSpc>
              <a:defRPr/>
            </a:pPr>
            <a:r>
              <a:rPr lang="en-US" altLang="zh-CN"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rPr>
              <a:t>8:00-8:25</a:t>
            </a:r>
            <a:endParaRPr lang="zh-CN" altLang="en-US"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424" name="矩形 423">
            <a:extLst>
              <a:ext uri="{FF2B5EF4-FFF2-40B4-BE49-F238E27FC236}">
                <a16:creationId xmlns:a16="http://schemas.microsoft.com/office/drawing/2014/main" id="{877F8359-221D-49A0-8724-42788F035FA2}"/>
              </a:ext>
            </a:extLst>
          </p:cNvPr>
          <p:cNvSpPr/>
          <p:nvPr/>
        </p:nvSpPr>
        <p:spPr>
          <a:xfrm>
            <a:off x="5846242" y="4286217"/>
            <a:ext cx="2394748" cy="502766"/>
          </a:xfrm>
          <a:prstGeom prst="rect">
            <a:avLst/>
          </a:prstGeom>
        </p:spPr>
        <p:txBody>
          <a:bodyPr wrap="square">
            <a:spAutoFit/>
          </a:bodyPr>
          <a:lstStyle/>
          <a:p>
            <a:pPr algn="ctr" defTabSz="1219170">
              <a:defRPr/>
            </a:pPr>
            <a:r>
              <a:rPr lang="zh-TW" altLang="en-US" sz="2667" b="1" dirty="0">
                <a:solidFill>
                  <a:prstClr val="black"/>
                </a:solidFill>
                <a:latin typeface="微軟正黑體" panose="020B0604030504040204" pitchFamily="34" charset="-120"/>
                <a:ea typeface="微軟正黑體" panose="020B0604030504040204" pitchFamily="34" charset="-120"/>
                <a:cs typeface="Montserrat SemiBold" panose="00000700000000000000" charset="0"/>
                <a:sym typeface="+mn-lt"/>
              </a:rPr>
              <a:t>升學輔導講座</a:t>
            </a:r>
            <a:endParaRPr lang="zh-CN" altLang="en-US" sz="2667" b="1" dirty="0">
              <a:solidFill>
                <a:prstClr val="black"/>
              </a:solidFill>
              <a:latin typeface="微軟正黑體" panose="020B0604030504040204" pitchFamily="34" charset="-120"/>
              <a:ea typeface="微軟正黑體" panose="020B0604030504040204" pitchFamily="34" charset="-120"/>
              <a:cs typeface="Montserrat SemiBold" panose="00000700000000000000" charset="0"/>
              <a:sym typeface="+mn-lt"/>
            </a:endParaRPr>
          </a:p>
        </p:txBody>
      </p:sp>
      <p:pic>
        <p:nvPicPr>
          <p:cNvPr id="425" name="圖片 424">
            <a:extLst>
              <a:ext uri="{FF2B5EF4-FFF2-40B4-BE49-F238E27FC236}">
                <a16:creationId xmlns:a16="http://schemas.microsoft.com/office/drawing/2014/main" id="{BF2F3A36-4C12-4B6C-B4F8-D5C17331A64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76566" y="2789788"/>
            <a:ext cx="2112454" cy="1336653"/>
          </a:xfrm>
          <a:prstGeom prst="rect">
            <a:avLst/>
          </a:prstGeom>
        </p:spPr>
      </p:pic>
      <p:sp>
        <p:nvSpPr>
          <p:cNvPr id="426" name="文本框 21">
            <a:extLst>
              <a:ext uri="{FF2B5EF4-FFF2-40B4-BE49-F238E27FC236}">
                <a16:creationId xmlns:a16="http://schemas.microsoft.com/office/drawing/2014/main" id="{1AE4950B-F930-4BDD-83BA-CE5AA4952D34}"/>
              </a:ext>
            </a:extLst>
          </p:cNvPr>
          <p:cNvSpPr txBox="1"/>
          <p:nvPr/>
        </p:nvSpPr>
        <p:spPr>
          <a:xfrm>
            <a:off x="9796950" y="4995457"/>
            <a:ext cx="2064963" cy="584775"/>
          </a:xfrm>
          <a:prstGeom prst="rect">
            <a:avLst/>
          </a:prstGeom>
          <a:noFill/>
        </p:spPr>
        <p:txBody>
          <a:bodyPr wrap="square" rtlCol="0">
            <a:spAutoFit/>
          </a:bodyPr>
          <a:lstStyle/>
          <a:p>
            <a:pPr defTabSz="1219170">
              <a:defRPr/>
            </a:pPr>
            <a:r>
              <a:rPr lang="zh-TW" altLang="en-US" sz="3200" b="1" dirty="0">
                <a:solidFill>
                  <a:srgbClr val="70AD47">
                    <a:lumMod val="75000"/>
                  </a:srgbClr>
                </a:solidFill>
                <a:latin typeface="微軟正黑體" panose="020B0604030504040204" pitchFamily="34" charset="-120"/>
                <a:ea typeface="微軟正黑體" panose="020B0604030504040204" pitchFamily="34" charset="-120"/>
                <a:cs typeface="Montserrat SemiBold" panose="00000700000000000000" charset="0"/>
                <a:sym typeface="+mn-lt"/>
              </a:rPr>
              <a:t>文昌國中</a:t>
            </a:r>
            <a:endParaRPr lang="en-US" sz="3200" b="1" dirty="0">
              <a:solidFill>
                <a:srgbClr val="70AD47">
                  <a:lumMod val="75000"/>
                </a:srgbClr>
              </a:solidFill>
              <a:latin typeface="微軟正黑體" panose="020B0604030504040204" pitchFamily="34" charset="-120"/>
              <a:ea typeface="微軟正黑體" panose="020B0604030504040204" pitchFamily="34" charset="-120"/>
              <a:cs typeface="Montserrat SemiBold" panose="00000700000000000000" charset="0"/>
              <a:sym typeface="+mn-lt"/>
            </a:endParaRPr>
          </a:p>
        </p:txBody>
      </p:sp>
      <p:sp>
        <p:nvSpPr>
          <p:cNvPr id="427" name="文本框 21">
            <a:extLst>
              <a:ext uri="{FF2B5EF4-FFF2-40B4-BE49-F238E27FC236}">
                <a16:creationId xmlns:a16="http://schemas.microsoft.com/office/drawing/2014/main" id="{975EE374-EC5B-474A-B55A-45DDB55C26B3}"/>
              </a:ext>
            </a:extLst>
          </p:cNvPr>
          <p:cNvSpPr txBox="1"/>
          <p:nvPr/>
        </p:nvSpPr>
        <p:spPr>
          <a:xfrm>
            <a:off x="1998709" y="3385361"/>
            <a:ext cx="2755256" cy="584775"/>
          </a:xfrm>
          <a:prstGeom prst="rect">
            <a:avLst/>
          </a:prstGeom>
          <a:noFill/>
        </p:spPr>
        <p:txBody>
          <a:bodyPr wrap="square" rtlCol="0">
            <a:spAutoFit/>
          </a:bodyPr>
          <a:lstStyle/>
          <a:p>
            <a:pPr algn="ctr" defTabSz="1219170">
              <a:defRPr/>
            </a:pPr>
            <a:r>
              <a:rPr lang="zh-TW" altLang="en-US" sz="3200" b="1" dirty="0">
                <a:solidFill>
                  <a:srgbClr val="C00000"/>
                </a:solidFill>
                <a:latin typeface="微軟正黑體" panose="020B0604030504040204" pitchFamily="34" charset="-120"/>
                <a:ea typeface="微軟正黑體" panose="020B0604030504040204" pitchFamily="34" charset="-120"/>
                <a:cs typeface="Montserrat SemiBold" panose="00000700000000000000" charset="0"/>
                <a:sym typeface="+mn-lt"/>
              </a:rPr>
              <a:t>會稽國中</a:t>
            </a:r>
            <a:endParaRPr lang="en-US" altLang="zh-TW" sz="3200" b="1" dirty="0">
              <a:solidFill>
                <a:srgbClr val="C00000"/>
              </a:solidFill>
              <a:latin typeface="微軟正黑體" panose="020B0604030504040204" pitchFamily="34" charset="-120"/>
              <a:ea typeface="微軟正黑體" panose="020B0604030504040204" pitchFamily="34" charset="-120"/>
              <a:cs typeface="Montserrat SemiBold" panose="00000700000000000000" charset="0"/>
              <a:sym typeface="+mn-lt"/>
            </a:endParaRPr>
          </a:p>
        </p:txBody>
      </p:sp>
      <p:sp>
        <p:nvSpPr>
          <p:cNvPr id="428" name="Rectangle: Rounded Corners 9">
            <a:extLst>
              <a:ext uri="{FF2B5EF4-FFF2-40B4-BE49-F238E27FC236}">
                <a16:creationId xmlns:a16="http://schemas.microsoft.com/office/drawing/2014/main" id="{C731DE16-9ABF-4FAB-B731-B25FCCB811FC}"/>
              </a:ext>
            </a:extLst>
          </p:cNvPr>
          <p:cNvSpPr/>
          <p:nvPr/>
        </p:nvSpPr>
        <p:spPr>
          <a:xfrm>
            <a:off x="9773751" y="495802"/>
            <a:ext cx="1720877" cy="6659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endParaRPr lang="zh-CN" altLang="en-US" sz="4800" b="1" dirty="0">
              <a:latin typeface="+mn-ea"/>
              <a:sym typeface="FZHei-B01S" panose="02010601030101010101" pitchFamily="2" charset="-122"/>
            </a:endParaRPr>
          </a:p>
        </p:txBody>
      </p:sp>
      <p:sp>
        <p:nvSpPr>
          <p:cNvPr id="429" name="Rectangle: Rounded Corners 9">
            <a:extLst>
              <a:ext uri="{FF2B5EF4-FFF2-40B4-BE49-F238E27FC236}">
                <a16:creationId xmlns:a16="http://schemas.microsoft.com/office/drawing/2014/main" id="{AB87AC39-48F6-4207-9B4B-6E2BEB499648}"/>
              </a:ext>
            </a:extLst>
          </p:cNvPr>
          <p:cNvSpPr/>
          <p:nvPr/>
        </p:nvSpPr>
        <p:spPr>
          <a:xfrm>
            <a:off x="2719284" y="526881"/>
            <a:ext cx="1720877" cy="6659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endParaRPr lang="zh-CN" altLang="en-US" sz="4800" b="1" dirty="0">
              <a:latin typeface="+mn-ea"/>
              <a:sym typeface="FZHei-B01S" panose="02010601030101010101" pitchFamily="2" charset="-122"/>
            </a:endParaRPr>
          </a:p>
        </p:txBody>
      </p:sp>
      <p:sp>
        <p:nvSpPr>
          <p:cNvPr id="6" name="文字方塊 5">
            <a:extLst>
              <a:ext uri="{FF2B5EF4-FFF2-40B4-BE49-F238E27FC236}">
                <a16:creationId xmlns:a16="http://schemas.microsoft.com/office/drawing/2014/main" id="{70132BBA-DC10-4B4F-892A-D50CFEF4CD80}"/>
              </a:ext>
            </a:extLst>
          </p:cNvPr>
          <p:cNvSpPr txBox="1"/>
          <p:nvPr/>
        </p:nvSpPr>
        <p:spPr>
          <a:xfrm>
            <a:off x="2810192" y="541896"/>
            <a:ext cx="1674481" cy="523220"/>
          </a:xfrm>
          <a:prstGeom prst="rect">
            <a:avLst/>
          </a:prstGeom>
          <a:noFill/>
        </p:spPr>
        <p:txBody>
          <a:bodyPr wrap="square" rtlCol="0">
            <a:spAutoFit/>
          </a:bodyPr>
          <a:lstStyle/>
          <a:p>
            <a:r>
              <a:rPr lang="en-US" altLang="zh-TW" sz="2800" dirty="0">
                <a:solidFill>
                  <a:schemeClr val="bg1"/>
                </a:solidFill>
                <a:latin typeface="文鼎新藝體" panose="040B0A09000000000000" pitchFamily="81" charset="-120"/>
                <a:ea typeface="文鼎新藝體" panose="040B0A09000000000000" pitchFamily="81" charset="-120"/>
              </a:rPr>
              <a:t>11</a:t>
            </a:r>
            <a:r>
              <a:rPr lang="zh-TW" altLang="en-US" sz="2800" dirty="0">
                <a:solidFill>
                  <a:schemeClr val="bg1"/>
                </a:solidFill>
                <a:latin typeface="文鼎新藝體" panose="040B0A09000000000000" pitchFamily="81" charset="-120"/>
                <a:ea typeface="文鼎新藝體" panose="040B0A09000000000000" pitchFamily="81" charset="-120"/>
              </a:rPr>
              <a:t>月</a:t>
            </a:r>
            <a:r>
              <a:rPr lang="en-US" altLang="zh-TW" sz="2800" dirty="0">
                <a:solidFill>
                  <a:schemeClr val="bg1"/>
                </a:solidFill>
                <a:latin typeface="文鼎新藝體" panose="040B0A09000000000000" pitchFamily="81" charset="-120"/>
                <a:ea typeface="文鼎新藝體" panose="040B0A09000000000000" pitchFamily="81" charset="-120"/>
              </a:rPr>
              <a:t>20</a:t>
            </a:r>
            <a:r>
              <a:rPr lang="zh-TW" altLang="en-US" sz="2800" dirty="0">
                <a:solidFill>
                  <a:schemeClr val="bg1"/>
                </a:solidFill>
                <a:latin typeface="文鼎新藝體" panose="040B0A09000000000000" pitchFamily="81" charset="-120"/>
                <a:ea typeface="文鼎新藝體" panose="040B0A09000000000000" pitchFamily="81" charset="-120"/>
              </a:rPr>
              <a:t>日</a:t>
            </a:r>
          </a:p>
        </p:txBody>
      </p:sp>
      <p:sp>
        <p:nvSpPr>
          <p:cNvPr id="430" name="文字方塊 429">
            <a:extLst>
              <a:ext uri="{FF2B5EF4-FFF2-40B4-BE49-F238E27FC236}">
                <a16:creationId xmlns:a16="http://schemas.microsoft.com/office/drawing/2014/main" id="{990BD89F-C21E-4221-A846-968D36BE0EE1}"/>
              </a:ext>
            </a:extLst>
          </p:cNvPr>
          <p:cNvSpPr txBox="1"/>
          <p:nvPr/>
        </p:nvSpPr>
        <p:spPr>
          <a:xfrm>
            <a:off x="9796950" y="514195"/>
            <a:ext cx="1674481" cy="523220"/>
          </a:xfrm>
          <a:prstGeom prst="rect">
            <a:avLst/>
          </a:prstGeom>
          <a:noFill/>
        </p:spPr>
        <p:txBody>
          <a:bodyPr wrap="square" rtlCol="0">
            <a:spAutoFit/>
          </a:bodyPr>
          <a:lstStyle/>
          <a:p>
            <a:r>
              <a:rPr lang="en-US" altLang="zh-TW" sz="2800" dirty="0">
                <a:solidFill>
                  <a:schemeClr val="bg1"/>
                </a:solidFill>
                <a:latin typeface="文鼎新藝體" panose="040B0A09000000000000" pitchFamily="81" charset="-120"/>
                <a:ea typeface="文鼎新藝體" panose="040B0A09000000000000" pitchFamily="81" charset="-120"/>
              </a:rPr>
              <a:t>11</a:t>
            </a:r>
            <a:r>
              <a:rPr lang="zh-TW" altLang="en-US" sz="2800" dirty="0">
                <a:solidFill>
                  <a:schemeClr val="bg1"/>
                </a:solidFill>
                <a:latin typeface="文鼎新藝體" panose="040B0A09000000000000" pitchFamily="81" charset="-120"/>
                <a:ea typeface="文鼎新藝體" panose="040B0A09000000000000" pitchFamily="81" charset="-120"/>
              </a:rPr>
              <a:t>月</a:t>
            </a:r>
            <a:r>
              <a:rPr lang="en-US" altLang="zh-TW" sz="2800" dirty="0">
                <a:solidFill>
                  <a:schemeClr val="bg1"/>
                </a:solidFill>
                <a:latin typeface="文鼎新藝體" panose="040B0A09000000000000" pitchFamily="81" charset="-120"/>
                <a:ea typeface="文鼎新藝體" panose="040B0A09000000000000" pitchFamily="81" charset="-120"/>
              </a:rPr>
              <a:t>27</a:t>
            </a:r>
            <a:r>
              <a:rPr lang="zh-TW" altLang="en-US" sz="2800" dirty="0">
                <a:solidFill>
                  <a:schemeClr val="bg1"/>
                </a:solidFill>
                <a:latin typeface="文鼎新藝體" panose="040B0A09000000000000" pitchFamily="81" charset="-120"/>
                <a:ea typeface="文鼎新藝體" panose="040B0A09000000000000" pitchFamily="81" charset="-120"/>
              </a:rPr>
              <a:t>日</a:t>
            </a:r>
          </a:p>
        </p:txBody>
      </p:sp>
    </p:spTree>
    <p:extLst>
      <p:ext uri="{BB962C8B-B14F-4D97-AF65-F5344CB8AC3E}">
        <p14:creationId xmlns:p14="http://schemas.microsoft.com/office/powerpoint/2010/main" val="3165766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0" y="14294"/>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6" y="6666608"/>
            <a:ext cx="12328289"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學年大業國小班級親師座談會</a:t>
            </a: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32</a:t>
            </a:fld>
            <a:endParaRPr lang="zh-TW" altLang="en-US" sz="1400" dirty="0">
              <a:solidFill>
                <a:schemeClr val="accent6">
                  <a:lumMod val="10000"/>
                </a:schemeClr>
              </a:solidFill>
            </a:endParaRPr>
          </a:p>
        </p:txBody>
      </p:sp>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9" name="圖片 18">
            <a:extLst>
              <a:ext uri="{FF2B5EF4-FFF2-40B4-BE49-F238E27FC236}">
                <a16:creationId xmlns:a16="http://schemas.microsoft.com/office/drawing/2014/main" id="{9E80222E-5C00-4864-9D4F-A6F841A282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11956" y="8251"/>
            <a:ext cx="10201544" cy="6664400"/>
          </a:xfrm>
          <a:prstGeom prst="rect">
            <a:avLst/>
          </a:prstGeom>
        </p:spPr>
      </p:pic>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498" t="60114" r="42924" b="4711"/>
          <a:stretch/>
        </p:blipFill>
        <p:spPr>
          <a:xfrm>
            <a:off x="-68146" y="8251"/>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239787" y="89271"/>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11"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2"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桃園市大業國民小</a:t>
            </a:r>
            <a:r>
              <a:rPr lang="zh-TW" altLang="en-US" dirty="0">
                <a:solidFill>
                  <a:srgbClr val="0000FF"/>
                </a:solidFill>
                <a:latin typeface="華康新特黑體" panose="020B0909000000000000" pitchFamily="49" charset="-120"/>
                <a:ea typeface="華康新特黑體" panose="020B0909000000000000" pitchFamily="49" charset="-120"/>
              </a:rPr>
              <a:t>學</a:t>
            </a:r>
            <a:endParaRPr lang="zh-TW" altLang="en-US" dirty="0"/>
          </a:p>
        </p:txBody>
      </p:sp>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36821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00" y="0"/>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86000" y="6697660"/>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33</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246" y="5368515"/>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桃園市大業國民小</a:t>
            </a:r>
            <a:r>
              <a:rPr lang="zh-TW" altLang="en-US" dirty="0">
                <a:solidFill>
                  <a:srgbClr val="0000FF"/>
                </a:solidFill>
                <a:latin typeface="華康新特黑體" panose="020B0909000000000000" pitchFamily="49" charset="-120"/>
                <a:ea typeface="華康新特黑體" panose="020B0909000000000000" pitchFamily="49" charset="-120"/>
              </a:rPr>
              <a:t>學</a:t>
            </a:r>
            <a:endParaRPr lang="zh-TW" altLang="en-US" dirty="0"/>
          </a:p>
        </p:txBody>
      </p:sp>
      <p:pic>
        <p:nvPicPr>
          <p:cNvPr id="16" name="圖片 15">
            <a:extLst>
              <a:ext uri="{FF2B5EF4-FFF2-40B4-BE49-F238E27FC236}">
                <a16:creationId xmlns:a16="http://schemas.microsoft.com/office/drawing/2014/main" id="{A21D8879-CF87-4F77-AF74-9D54F2A8310E}"/>
              </a:ext>
            </a:extLst>
          </p:cNvPr>
          <p:cNvPicPr>
            <a:picLocks noChangeAspect="1"/>
          </p:cNvPicPr>
          <p:nvPr/>
        </p:nvPicPr>
        <p:blipFill rotWithShape="1">
          <a:blip r:embed="rId13"/>
          <a:srcRect l="13010" t="12245" r="12373" b="4490"/>
          <a:stretch/>
        </p:blipFill>
        <p:spPr>
          <a:xfrm>
            <a:off x="2335282" y="2698803"/>
            <a:ext cx="5128501" cy="3219121"/>
          </a:xfrm>
          <a:prstGeom prst="rect">
            <a:avLst/>
          </a:prstGeom>
          <a:ln>
            <a:noFill/>
          </a:ln>
          <a:effectLst>
            <a:outerShdw blurRad="292100" dist="139700" dir="2700000" algn="tl" rotWithShape="0">
              <a:srgbClr val="333333">
                <a:alpha val="65000"/>
              </a:srgbClr>
            </a:outerShdw>
          </a:effectLst>
        </p:spPr>
      </p:pic>
      <p:sp>
        <p:nvSpPr>
          <p:cNvPr id="22" name="文字方塊 21">
            <a:extLst>
              <a:ext uri="{FF2B5EF4-FFF2-40B4-BE49-F238E27FC236}">
                <a16:creationId xmlns:a16="http://schemas.microsoft.com/office/drawing/2014/main" id="{DCB00DFD-92C7-45B8-AB08-5C67495F5654}"/>
              </a:ext>
            </a:extLst>
          </p:cNvPr>
          <p:cNvSpPr txBox="1"/>
          <p:nvPr/>
        </p:nvSpPr>
        <p:spPr>
          <a:xfrm>
            <a:off x="7855469" y="2196963"/>
            <a:ext cx="3765969" cy="3662541"/>
          </a:xfrm>
          <a:prstGeom prst="rect">
            <a:avLst/>
          </a:prstGeom>
          <a:solidFill>
            <a:srgbClr val="FFFF00"/>
          </a:solidFill>
          <a:effectLst>
            <a:glow rad="228600">
              <a:schemeClr val="accent5">
                <a:satMod val="175000"/>
                <a:alpha val="40000"/>
              </a:schemeClr>
            </a:glow>
          </a:effectLst>
        </p:spPr>
        <p:txBody>
          <a:bodyPr wrap="square" rtlCol="0">
            <a:spAutoFit/>
          </a:bodyPr>
          <a:lstStyle/>
          <a:p>
            <a:pPr algn="just"/>
            <a:r>
              <a:rPr lang="zh-TW" altLang="en-US" dirty="0">
                <a:latin typeface="標楷體" panose="03000509000000000000" pitchFamily="65" charset="-120"/>
                <a:ea typeface="標楷體" panose="03000509000000000000" pitchFamily="65" charset="-120"/>
              </a:rPr>
              <a:t>    本中心結合全國家庭教育諮詢專線</a:t>
            </a:r>
            <a:r>
              <a:rPr lang="en-US" altLang="zh-TW" dirty="0">
                <a:latin typeface="標楷體" panose="03000509000000000000" pitchFamily="65" charset="-120"/>
                <a:ea typeface="標楷體" panose="03000509000000000000" pitchFamily="65" charset="-120"/>
              </a:rPr>
              <a:t>412-8185(</a:t>
            </a:r>
            <a:r>
              <a:rPr lang="zh-TW" altLang="en-US" dirty="0">
                <a:latin typeface="標楷體" panose="03000509000000000000" pitchFamily="65" charset="-120"/>
                <a:ea typeface="標楷體" panose="03000509000000000000" pitchFamily="65" charset="-120"/>
              </a:rPr>
              <a:t>手機請直撥</a:t>
            </a:r>
            <a:r>
              <a:rPr lang="en-US" altLang="zh-TW" dirty="0">
                <a:latin typeface="標楷體" panose="03000509000000000000" pitchFamily="65" charset="-120"/>
                <a:ea typeface="標楷體" panose="03000509000000000000" pitchFamily="65" charset="-120"/>
              </a:rPr>
              <a:t>02-412-8185)</a:t>
            </a:r>
            <a:r>
              <a:rPr lang="zh-TW" altLang="en-US" dirty="0">
                <a:latin typeface="標楷體" panose="03000509000000000000" pitchFamily="65" charset="-120"/>
                <a:ea typeface="標楷體" panose="03000509000000000000" pitchFamily="65" charset="-120"/>
              </a:rPr>
              <a:t>提供諮詢服務。</a:t>
            </a:r>
            <a:endParaRPr lang="en-US" altLang="zh-TW" dirty="0">
              <a:latin typeface="標楷體" panose="03000509000000000000" pitchFamily="65" charset="-120"/>
              <a:ea typeface="標楷體" panose="03000509000000000000" pitchFamily="65" charset="-120"/>
            </a:endParaRPr>
          </a:p>
          <a:p>
            <a:pPr algn="just"/>
            <a:endParaRPr lang="en-US" altLang="zh-TW" dirty="0">
              <a:latin typeface="標楷體" panose="03000509000000000000" pitchFamily="65" charset="-120"/>
              <a:ea typeface="標楷體" panose="03000509000000000000" pitchFamily="65" charset="-120"/>
            </a:endParaRPr>
          </a:p>
          <a:p>
            <a:pPr algn="just"/>
            <a:r>
              <a:rPr lang="zh-TW" altLang="en-US" dirty="0">
                <a:latin typeface="標楷體" panose="03000509000000000000" pitchFamily="65" charset="-120"/>
                <a:ea typeface="標楷體" panose="03000509000000000000" pitchFamily="65" charset="-120"/>
              </a:rPr>
              <a:t>    市民如有夫妻相處、婆媳關係、親子溝通、子女教養、婚前交往、情緒調適、家庭資源及生活適應等問題，歡迎來電，將由經培訓的家庭教育志工，義務為市民提供諮詢服務、資源轉介，以提升家庭功能。</a:t>
            </a:r>
          </a:p>
          <a:p>
            <a:r>
              <a:rPr lang="zh-TW" altLang="en-US" dirty="0"/>
              <a:t>	</a:t>
            </a:r>
            <a:endParaRPr lang="en-US" altLang="zh-TW" b="1" dirty="0">
              <a:latin typeface="標楷體" panose="03000509000000000000" pitchFamily="65" charset="-120"/>
              <a:ea typeface="標楷體" panose="03000509000000000000" pitchFamily="65" charset="-120"/>
            </a:endParaRPr>
          </a:p>
          <a:p>
            <a:r>
              <a:rPr lang="zh-TW" altLang="en-US" b="1" dirty="0">
                <a:latin typeface="標楷體" panose="03000509000000000000" pitchFamily="65" charset="-120"/>
                <a:ea typeface="標楷體" panose="03000509000000000000" pitchFamily="65" charset="-120"/>
              </a:rPr>
              <a:t>    聯結網址</a:t>
            </a:r>
            <a:r>
              <a:rPr lang="zh-TW" altLang="en-US" b="1" dirty="0">
                <a:latin typeface="新細明體" panose="02020500000000000000" pitchFamily="18" charset="-120"/>
                <a:ea typeface="新細明體" panose="02020500000000000000" pitchFamily="18" charset="-120"/>
              </a:rPr>
              <a:t>：</a:t>
            </a:r>
            <a:r>
              <a:rPr lang="en-US" altLang="zh-TW" sz="1600" dirty="0"/>
              <a:t> http://family.tycg.gov.tw/</a:t>
            </a:r>
            <a:endParaRPr lang="zh-TW" altLang="en-US" sz="1600" dirty="0"/>
          </a:p>
        </p:txBody>
      </p:sp>
      <p:sp>
        <p:nvSpPr>
          <p:cNvPr id="24" name="標題 1">
            <a:extLst>
              <a:ext uri="{FF2B5EF4-FFF2-40B4-BE49-F238E27FC236}">
                <a16:creationId xmlns:a16="http://schemas.microsoft.com/office/drawing/2014/main" id="{DBF25255-CF06-4098-8803-F23B40F99246}"/>
              </a:ext>
            </a:extLst>
          </p:cNvPr>
          <p:cNvSpPr txBox="1">
            <a:spLocks/>
          </p:cNvSpPr>
          <p:nvPr/>
        </p:nvSpPr>
        <p:spPr>
          <a:xfrm>
            <a:off x="4733992" y="304302"/>
            <a:ext cx="4331432" cy="812222"/>
          </a:xfrm>
          <a:prstGeom prst="rect">
            <a:avLst/>
          </a:prstGeom>
        </p:spPr>
        <p:txBody>
          <a:bodyPr rtlCol="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dirty="0">
                <a:solidFill>
                  <a:srgbClr val="002060"/>
                </a:solidFill>
                <a:latin typeface="王漢宗特黑體繁" panose="02000500000000000000" pitchFamily="2" charset="-120"/>
                <a:ea typeface="王漢宗特黑體繁" panose="02000500000000000000" pitchFamily="2" charset="-120"/>
              </a:rPr>
              <a:t>校外諮詢服務</a:t>
            </a:r>
            <a:r>
              <a:rPr lang="en-US" altLang="zh-TW" dirty="0"/>
              <a:t>	</a:t>
            </a:r>
          </a:p>
        </p:txBody>
      </p:sp>
      <p:sp>
        <p:nvSpPr>
          <p:cNvPr id="25" name="標題 1">
            <a:extLst>
              <a:ext uri="{FF2B5EF4-FFF2-40B4-BE49-F238E27FC236}">
                <a16:creationId xmlns:a16="http://schemas.microsoft.com/office/drawing/2014/main" id="{CA6BD475-9EDE-4396-AF6E-261B5EA34036}"/>
              </a:ext>
            </a:extLst>
          </p:cNvPr>
          <p:cNvSpPr txBox="1">
            <a:spLocks/>
          </p:cNvSpPr>
          <p:nvPr/>
        </p:nvSpPr>
        <p:spPr>
          <a:xfrm>
            <a:off x="2991113" y="1124050"/>
            <a:ext cx="7895284" cy="864954"/>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a:latin typeface="王漢宗顏楷體繁" panose="02000500000000000000" pitchFamily="2" charset="-120"/>
                <a:ea typeface="王漢宗顏楷體繁" panose="02000500000000000000" pitchFamily="2" charset="-120"/>
              </a:rPr>
              <a:t>桃園市政府家庭教育中心網站辦理各項家庭教育課程活動及提供家庭教育諮詢服務</a:t>
            </a:r>
            <a:r>
              <a:rPr lang="zh-TW" altLang="zh-TW" sz="2400" dirty="0">
                <a:latin typeface="王漢宗顏楷體繁" panose="02000500000000000000" pitchFamily="2" charset="-120"/>
                <a:ea typeface="王漢宗顏楷體繁" panose="02000500000000000000" pitchFamily="2" charset="-120"/>
              </a:rPr>
              <a:t>。</a:t>
            </a:r>
            <a:endParaRPr lang="en-US" altLang="zh-TW" sz="2400" dirty="0">
              <a:latin typeface="王漢宗顏楷體繁" panose="02000500000000000000" pitchFamily="2" charset="-120"/>
              <a:ea typeface="王漢宗顏楷體繁" panose="02000500000000000000" pitchFamily="2" charset="-120"/>
            </a:endParaRPr>
          </a:p>
        </p:txBody>
      </p:sp>
    </p:spTree>
    <p:extLst>
      <p:ext uri="{BB962C8B-B14F-4D97-AF65-F5344CB8AC3E}">
        <p14:creationId xmlns:p14="http://schemas.microsoft.com/office/powerpoint/2010/main" val="135511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45" y="14294"/>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4</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桃園市大業國小</a:t>
            </a:r>
            <a:endParaRPr lang="zh-TW" altLang="en-US" dirty="0"/>
          </a:p>
        </p:txBody>
      </p:sp>
      <p:pic>
        <p:nvPicPr>
          <p:cNvPr id="16" name="圖片 15">
            <a:extLst>
              <a:ext uri="{FF2B5EF4-FFF2-40B4-BE49-F238E27FC236}">
                <a16:creationId xmlns:a16="http://schemas.microsoft.com/office/drawing/2014/main" id="{1025C09D-6B7C-4754-AB81-21029E1FCFE5}"/>
              </a:ext>
            </a:extLst>
          </p:cNvPr>
          <p:cNvPicPr>
            <a:picLocks noChangeAspect="1"/>
          </p:cNvPicPr>
          <p:nvPr/>
        </p:nvPicPr>
        <p:blipFill rotWithShape="1">
          <a:blip r:embed="rId13">
            <a:extLst>
              <a:ext uri="{28A0092B-C50C-407E-A947-70E740481C1C}">
                <a14:useLocalDpi xmlns:a14="http://schemas.microsoft.com/office/drawing/2010/main" val="0"/>
              </a:ext>
            </a:extLst>
          </a:blip>
          <a:srcRect l="-1998" t="-553" r="45932" b="553"/>
          <a:stretch/>
        </p:blipFill>
        <p:spPr>
          <a:xfrm>
            <a:off x="4161048" y="-22113"/>
            <a:ext cx="4181482" cy="1879122"/>
          </a:xfrm>
          <a:prstGeom prst="rect">
            <a:avLst/>
          </a:prstGeom>
        </p:spPr>
      </p:pic>
      <p:sp>
        <p:nvSpPr>
          <p:cNvPr id="22" name="文字方塊 21">
            <a:extLst>
              <a:ext uri="{FF2B5EF4-FFF2-40B4-BE49-F238E27FC236}">
                <a16:creationId xmlns:a16="http://schemas.microsoft.com/office/drawing/2014/main" id="{94200653-C304-4922-A428-3FC8F95CC8C1}"/>
              </a:ext>
            </a:extLst>
          </p:cNvPr>
          <p:cNvSpPr txBox="1"/>
          <p:nvPr/>
        </p:nvSpPr>
        <p:spPr>
          <a:xfrm>
            <a:off x="4854371" y="917448"/>
            <a:ext cx="29419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i="0" u="none" strike="noStrike" kern="1200" cap="none" spc="0" normalizeH="0" baseline="0" noProof="0" dirty="0">
                <a:ln>
                  <a:noFill/>
                </a:ln>
                <a:solidFill>
                  <a:srgbClr val="3C1A56"/>
                </a:solidFill>
                <a:effectLst/>
                <a:uLnTx/>
                <a:uFillTx/>
                <a:latin typeface="文鼎新藝體" panose="040B0A09000000000000" pitchFamily="81" charset="-120"/>
                <a:ea typeface="文鼎新藝體" panose="040B0A09000000000000" pitchFamily="81" charset="-120"/>
              </a:rPr>
              <a:t>學生學習評量</a:t>
            </a:r>
          </a:p>
        </p:txBody>
      </p:sp>
      <p:sp>
        <p:nvSpPr>
          <p:cNvPr id="25" name="文字方塊 24">
            <a:extLst>
              <a:ext uri="{FF2B5EF4-FFF2-40B4-BE49-F238E27FC236}">
                <a16:creationId xmlns:a16="http://schemas.microsoft.com/office/drawing/2014/main" id="{3CAF4CB3-FF8A-4868-9857-64403D39EA32}"/>
              </a:ext>
            </a:extLst>
          </p:cNvPr>
          <p:cNvSpPr txBox="1"/>
          <p:nvPr/>
        </p:nvSpPr>
        <p:spPr>
          <a:xfrm>
            <a:off x="2755298" y="1782749"/>
            <a:ext cx="9145464" cy="4401205"/>
          </a:xfrm>
          <a:prstGeom prst="rect">
            <a:avLst/>
          </a:prstGeom>
          <a:noFill/>
        </p:spPr>
        <p:txBody>
          <a:bodyPr wrap="square">
            <a:spAutoFit/>
          </a:bodyPr>
          <a:lstStyle/>
          <a:p>
            <a:pPr algn="l"/>
            <a:r>
              <a:rPr lang="zh-TW" altLang="en-US" sz="5400" b="0" i="0" dirty="0">
                <a:solidFill>
                  <a:srgbClr val="FF0000"/>
                </a:solidFill>
                <a:effectLst/>
                <a:latin typeface="文鼎新藝體" panose="040B0A09000000000000" pitchFamily="81" charset="-120"/>
                <a:ea typeface="文鼎新藝體" panose="040B0A09000000000000" pitchFamily="81" charset="-120"/>
              </a:rPr>
              <a:t>   等第與分數之轉換如下：</a:t>
            </a:r>
          </a:p>
          <a:p>
            <a:pPr algn="l"/>
            <a:r>
              <a:rPr lang="zh-TW" altLang="en-US" sz="4400" b="0" i="0" dirty="0">
                <a:solidFill>
                  <a:schemeClr val="accent2">
                    <a:lumMod val="25000"/>
                  </a:schemeClr>
                </a:solidFill>
                <a:effectLst/>
                <a:latin typeface="文鼎新藝體" panose="040B0A09000000000000" pitchFamily="81" charset="-120"/>
                <a:ea typeface="文鼎新藝體" panose="040B0A09000000000000" pitchFamily="81" charset="-120"/>
              </a:rPr>
              <a:t>一、優等：九十分以上。</a:t>
            </a:r>
          </a:p>
          <a:p>
            <a:pPr algn="l"/>
            <a:r>
              <a:rPr lang="zh-TW" altLang="en-US" sz="4400" b="0" i="0" dirty="0">
                <a:solidFill>
                  <a:schemeClr val="accent2">
                    <a:lumMod val="25000"/>
                  </a:schemeClr>
                </a:solidFill>
                <a:effectLst/>
                <a:latin typeface="文鼎新藝體" panose="040B0A09000000000000" pitchFamily="81" charset="-120"/>
                <a:ea typeface="文鼎新藝體" panose="040B0A09000000000000" pitchFamily="81" charset="-120"/>
              </a:rPr>
              <a:t>二、甲等：八十分以上未滿九十分。</a:t>
            </a:r>
          </a:p>
          <a:p>
            <a:pPr algn="l"/>
            <a:r>
              <a:rPr lang="zh-TW" altLang="en-US" sz="4400" b="0" i="0" dirty="0">
                <a:solidFill>
                  <a:schemeClr val="accent2">
                    <a:lumMod val="25000"/>
                  </a:schemeClr>
                </a:solidFill>
                <a:effectLst/>
                <a:latin typeface="文鼎新藝體" panose="040B0A09000000000000" pitchFamily="81" charset="-120"/>
                <a:ea typeface="文鼎新藝體" panose="040B0A09000000000000" pitchFamily="81" charset="-120"/>
              </a:rPr>
              <a:t>三、乙等：七十分以上未滿八十分。</a:t>
            </a:r>
          </a:p>
          <a:p>
            <a:pPr algn="l"/>
            <a:r>
              <a:rPr lang="zh-TW" altLang="en-US" sz="4400" b="0" i="0" dirty="0">
                <a:solidFill>
                  <a:schemeClr val="accent2">
                    <a:lumMod val="25000"/>
                  </a:schemeClr>
                </a:solidFill>
                <a:effectLst/>
                <a:latin typeface="文鼎新藝體" panose="040B0A09000000000000" pitchFamily="81" charset="-120"/>
                <a:ea typeface="文鼎新藝體" panose="040B0A09000000000000" pitchFamily="81" charset="-120"/>
              </a:rPr>
              <a:t>四、丙等：六十分以上未滿七十分。</a:t>
            </a:r>
          </a:p>
          <a:p>
            <a:pPr algn="l"/>
            <a:r>
              <a:rPr lang="zh-TW" altLang="en-US" sz="4400" b="0" i="0" dirty="0">
                <a:solidFill>
                  <a:schemeClr val="accent2">
                    <a:lumMod val="25000"/>
                  </a:schemeClr>
                </a:solidFill>
                <a:effectLst/>
                <a:latin typeface="文鼎新藝體" panose="040B0A09000000000000" pitchFamily="81" charset="-120"/>
                <a:ea typeface="文鼎新藝體" panose="040B0A09000000000000" pitchFamily="81" charset="-120"/>
              </a:rPr>
              <a:t>五、丁等：未滿六十分。</a:t>
            </a:r>
          </a:p>
        </p:txBody>
      </p:sp>
      <p:pic>
        <p:nvPicPr>
          <p:cNvPr id="10" name="圖片 9">
            <a:extLst>
              <a:ext uri="{FF2B5EF4-FFF2-40B4-BE49-F238E27FC236}">
                <a16:creationId xmlns:a16="http://schemas.microsoft.com/office/drawing/2014/main" id="{C7C36037-0D4E-4E50-B248-0BA9577368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18729" y="1799429"/>
            <a:ext cx="823335" cy="845097"/>
          </a:xfrm>
          <a:prstGeom prst="rect">
            <a:avLst/>
          </a:prstGeom>
        </p:spPr>
      </p:pic>
    </p:spTree>
    <p:extLst>
      <p:ext uri="{BB962C8B-B14F-4D97-AF65-F5344CB8AC3E}">
        <p14:creationId xmlns:p14="http://schemas.microsoft.com/office/powerpoint/2010/main" val="115678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45" y="14294"/>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5</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桃園市大業國小</a:t>
            </a:r>
            <a:endParaRPr lang="zh-TW" altLang="en-US" dirty="0"/>
          </a:p>
        </p:txBody>
      </p:sp>
      <p:pic>
        <p:nvPicPr>
          <p:cNvPr id="16" name="圖片 15">
            <a:extLst>
              <a:ext uri="{FF2B5EF4-FFF2-40B4-BE49-F238E27FC236}">
                <a16:creationId xmlns:a16="http://schemas.microsoft.com/office/drawing/2014/main" id="{1025C09D-6B7C-4754-AB81-21029E1FCFE5}"/>
              </a:ext>
            </a:extLst>
          </p:cNvPr>
          <p:cNvPicPr>
            <a:picLocks noChangeAspect="1"/>
          </p:cNvPicPr>
          <p:nvPr/>
        </p:nvPicPr>
        <p:blipFill rotWithShape="1">
          <a:blip r:embed="rId13">
            <a:extLst>
              <a:ext uri="{28A0092B-C50C-407E-A947-70E740481C1C}">
                <a14:useLocalDpi xmlns:a14="http://schemas.microsoft.com/office/drawing/2010/main" val="0"/>
              </a:ext>
            </a:extLst>
          </a:blip>
          <a:srcRect l="-1998" t="-553" r="45932" b="553"/>
          <a:stretch/>
        </p:blipFill>
        <p:spPr>
          <a:xfrm>
            <a:off x="4161048" y="-22113"/>
            <a:ext cx="4181482" cy="1879122"/>
          </a:xfrm>
          <a:prstGeom prst="rect">
            <a:avLst/>
          </a:prstGeom>
        </p:spPr>
      </p:pic>
      <p:sp>
        <p:nvSpPr>
          <p:cNvPr id="22" name="文字方塊 21">
            <a:extLst>
              <a:ext uri="{FF2B5EF4-FFF2-40B4-BE49-F238E27FC236}">
                <a16:creationId xmlns:a16="http://schemas.microsoft.com/office/drawing/2014/main" id="{94200653-C304-4922-A428-3FC8F95CC8C1}"/>
              </a:ext>
            </a:extLst>
          </p:cNvPr>
          <p:cNvSpPr txBox="1"/>
          <p:nvPr/>
        </p:nvSpPr>
        <p:spPr>
          <a:xfrm>
            <a:off x="4854371" y="917448"/>
            <a:ext cx="29419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i="0" u="none" strike="noStrike" kern="1200" cap="none" spc="0" normalizeH="0" baseline="0" noProof="0" dirty="0">
                <a:ln>
                  <a:noFill/>
                </a:ln>
                <a:solidFill>
                  <a:srgbClr val="3C1A56"/>
                </a:solidFill>
                <a:effectLst/>
                <a:uLnTx/>
                <a:uFillTx/>
                <a:latin typeface="文鼎新藝體" panose="040B0A09000000000000" pitchFamily="81" charset="-120"/>
                <a:ea typeface="文鼎新藝體" panose="040B0A09000000000000" pitchFamily="81" charset="-120"/>
              </a:rPr>
              <a:t>定期評量規劃</a:t>
            </a:r>
          </a:p>
        </p:txBody>
      </p:sp>
      <p:sp>
        <p:nvSpPr>
          <p:cNvPr id="24" name="文字方塊 23">
            <a:extLst>
              <a:ext uri="{FF2B5EF4-FFF2-40B4-BE49-F238E27FC236}">
                <a16:creationId xmlns:a16="http://schemas.microsoft.com/office/drawing/2014/main" id="{21F7E682-2E23-480F-A449-401BE5B91B56}"/>
              </a:ext>
            </a:extLst>
          </p:cNvPr>
          <p:cNvSpPr txBox="1"/>
          <p:nvPr/>
        </p:nvSpPr>
        <p:spPr>
          <a:xfrm>
            <a:off x="2887250" y="1826174"/>
            <a:ext cx="8171836" cy="4647426"/>
          </a:xfrm>
          <a:prstGeom prst="rect">
            <a:avLst/>
          </a:prstGeom>
          <a:noFill/>
        </p:spPr>
        <p:txBody>
          <a:bodyPr wrap="square" rtlCol="0">
            <a:spAutoFit/>
          </a:bodyPr>
          <a:lstStyle/>
          <a:p>
            <a:r>
              <a:rPr lang="zh-TW" altLang="en-US" sz="3600" b="1" dirty="0">
                <a:solidFill>
                  <a:srgbClr val="FF6600"/>
                </a:solidFill>
                <a:latin typeface="文鼎新藝體" panose="040B0A09000000000000" pitchFamily="81" charset="-120"/>
                <a:ea typeface="文鼎新藝體" panose="040B0A09000000000000" pitchFamily="81" charset="-120"/>
              </a:rPr>
              <a:t>期中定期評量</a:t>
            </a:r>
            <a:r>
              <a:rPr lang="zh-TW" altLang="en-US" sz="3600" dirty="0">
                <a:latin typeface="文鼎新藝體" panose="040B0A09000000000000" pitchFamily="81" charset="-120"/>
                <a:ea typeface="文鼎新藝體" panose="040B0A09000000000000" pitchFamily="81" charset="-120"/>
              </a:rPr>
              <a:t>：</a:t>
            </a:r>
            <a:r>
              <a:rPr lang="en-US" altLang="zh-TW" sz="3600" dirty="0">
                <a:solidFill>
                  <a:srgbClr val="FF0000"/>
                </a:solidFill>
                <a:latin typeface="文鼎新藝體" panose="040B0A09000000000000" pitchFamily="81" charset="-120"/>
                <a:ea typeface="文鼎新藝體" panose="040B0A09000000000000" pitchFamily="81" charset="-120"/>
              </a:rPr>
              <a:t>11/12(</a:t>
            </a:r>
            <a:r>
              <a:rPr lang="zh-TW" altLang="en-US" sz="3600" dirty="0">
                <a:solidFill>
                  <a:srgbClr val="FF0000"/>
                </a:solidFill>
                <a:latin typeface="文鼎新藝體" panose="040B0A09000000000000" pitchFamily="81" charset="-120"/>
                <a:ea typeface="文鼎新藝體" panose="040B0A09000000000000" pitchFamily="81" charset="-120"/>
              </a:rPr>
              <a:t>二</a:t>
            </a:r>
            <a:r>
              <a:rPr lang="en-US" altLang="zh-TW" sz="3600" dirty="0">
                <a:solidFill>
                  <a:srgbClr val="FF0000"/>
                </a:solidFill>
                <a:latin typeface="文鼎新藝體" panose="040B0A09000000000000" pitchFamily="81" charset="-120"/>
                <a:ea typeface="文鼎新藝體" panose="040B0A09000000000000" pitchFamily="81" charset="-120"/>
              </a:rPr>
              <a:t>)</a:t>
            </a:r>
            <a:r>
              <a:rPr lang="zh-TW" altLang="en-US" sz="3600" dirty="0">
                <a:solidFill>
                  <a:srgbClr val="FF0000"/>
                </a:solidFill>
                <a:latin typeface="文鼎新藝體" panose="040B0A09000000000000" pitchFamily="81" charset="-120"/>
                <a:ea typeface="文鼎新藝體" panose="040B0A09000000000000" pitchFamily="81" charset="-120"/>
              </a:rPr>
              <a:t>、</a:t>
            </a:r>
            <a:r>
              <a:rPr lang="en-US" altLang="zh-TW" sz="3600" dirty="0">
                <a:solidFill>
                  <a:srgbClr val="FF0000"/>
                </a:solidFill>
                <a:latin typeface="文鼎新藝體" panose="040B0A09000000000000" pitchFamily="81" charset="-120"/>
                <a:ea typeface="文鼎新藝體" panose="040B0A09000000000000" pitchFamily="81" charset="-120"/>
              </a:rPr>
              <a:t>11/13(</a:t>
            </a:r>
            <a:r>
              <a:rPr lang="zh-TW" altLang="en-US" sz="3600" dirty="0">
                <a:solidFill>
                  <a:srgbClr val="FF0000"/>
                </a:solidFill>
                <a:latin typeface="文鼎新藝體" panose="040B0A09000000000000" pitchFamily="81" charset="-120"/>
                <a:ea typeface="文鼎新藝體" panose="040B0A09000000000000" pitchFamily="81" charset="-120"/>
              </a:rPr>
              <a:t>三</a:t>
            </a:r>
            <a:r>
              <a:rPr lang="en-US" altLang="zh-TW" sz="3600" dirty="0">
                <a:solidFill>
                  <a:srgbClr val="FF0000"/>
                </a:solidFill>
                <a:latin typeface="文鼎新藝體" panose="040B0A09000000000000" pitchFamily="81" charset="-120"/>
                <a:ea typeface="文鼎新藝體" panose="040B0A09000000000000" pitchFamily="81" charset="-120"/>
              </a:rPr>
              <a:t>)</a:t>
            </a:r>
          </a:p>
          <a:p>
            <a:r>
              <a:rPr lang="zh-TW" altLang="en-US" sz="2800" dirty="0">
                <a:latin typeface="文鼎新藝體" panose="040B0A09000000000000" pitchFamily="81" charset="-120"/>
                <a:ea typeface="文鼎新藝體" panose="040B0A09000000000000" pitchFamily="81" charset="-120"/>
              </a:rPr>
              <a:t>  </a:t>
            </a:r>
            <a:r>
              <a:rPr lang="zh-TW" altLang="en-US" sz="2800" dirty="0">
                <a:latin typeface="文鼎新藝體" panose="040B0A09000000000000" pitchFamily="81" charset="-120"/>
                <a:ea typeface="文鼎新藝體" panose="040B0A09000000000000" pitchFamily="81" charset="-120"/>
                <a:sym typeface="Wingdings 2" panose="05020102010507070707" pitchFamily="18" charset="2"/>
              </a:rPr>
              <a:t> 領域科目</a:t>
            </a:r>
            <a:r>
              <a:rPr lang="zh-TW" altLang="en-US" sz="2800" dirty="0">
                <a:latin typeface="文鼎新藝體" panose="040B0A09000000000000" pitchFamily="81" charset="-120"/>
                <a:ea typeface="文鼎新藝體" panose="040B0A09000000000000" pitchFamily="81" charset="-120"/>
                <a:sym typeface="Wingdings 3" panose="05040102010807070707" pitchFamily="18" charset="2"/>
              </a:rPr>
              <a:t></a:t>
            </a:r>
            <a:r>
              <a:rPr lang="zh-TW" altLang="en-US" sz="2800" dirty="0">
                <a:latin typeface="文鼎新藝體" panose="040B0A09000000000000" pitchFamily="81" charset="-120"/>
                <a:ea typeface="文鼎新藝體" panose="040B0A09000000000000" pitchFamily="81" charset="-120"/>
                <a:sym typeface="Wingdings 2" panose="05020102010507070707" pitchFamily="18" charset="2"/>
              </a:rPr>
              <a:t>一年級 </a:t>
            </a:r>
            <a:r>
              <a:rPr lang="en-US" altLang="zh-TW" sz="2800" dirty="0">
                <a:latin typeface="文鼎新藝體" panose="040B0A09000000000000" pitchFamily="81" charset="-120"/>
                <a:ea typeface="文鼎新藝體" panose="040B0A09000000000000" pitchFamily="81" charset="-120"/>
                <a:sym typeface="Wingdings 2" panose="05020102010507070707" pitchFamily="18" charset="2"/>
              </a:rPr>
              <a:t>-</a:t>
            </a:r>
            <a:r>
              <a:rPr lang="zh-TW" altLang="en-US" sz="2800" dirty="0">
                <a:latin typeface="文鼎新藝體" panose="040B0A09000000000000" pitchFamily="81" charset="-120"/>
                <a:ea typeface="文鼎新藝體" panose="040B0A09000000000000" pitchFamily="81" charset="-120"/>
                <a:sym typeface="Wingdings 2" panose="05020102010507070707" pitchFamily="18" charset="2"/>
              </a:rPr>
              <a:t> 國語文</a:t>
            </a:r>
            <a:endParaRPr lang="en-US" altLang="zh-TW" sz="2800" dirty="0">
              <a:latin typeface="文鼎新藝體" panose="040B0A09000000000000" pitchFamily="81" charset="-120"/>
              <a:ea typeface="文鼎新藝體" panose="040B0A09000000000000" pitchFamily="81" charset="-120"/>
              <a:sym typeface="Wingdings 2" panose="05020102010507070707" pitchFamily="18" charset="2"/>
            </a:endParaRPr>
          </a:p>
          <a:p>
            <a:r>
              <a:rPr lang="zh-TW" altLang="en-US" sz="2800" dirty="0">
                <a:latin typeface="文鼎新藝體" panose="040B0A09000000000000" pitchFamily="81" charset="-120"/>
                <a:ea typeface="文鼎新藝體" panose="040B0A09000000000000" pitchFamily="81" charset="-120"/>
                <a:sym typeface="Wingdings 2" panose="05020102010507070707" pitchFamily="18" charset="2"/>
              </a:rPr>
              <a:t>           </a:t>
            </a:r>
            <a:r>
              <a:rPr lang="zh-TW" altLang="en-US" sz="2800" dirty="0">
                <a:latin typeface="文鼎新藝體" panose="040B0A09000000000000" pitchFamily="81" charset="-120"/>
                <a:ea typeface="文鼎新藝體" panose="040B0A09000000000000" pitchFamily="81" charset="-120"/>
                <a:sym typeface="Wingdings 3" panose="05040102010807070707" pitchFamily="18" charset="2"/>
              </a:rPr>
              <a:t></a:t>
            </a:r>
            <a:r>
              <a:rPr lang="zh-TW" altLang="en-US" sz="2800" dirty="0">
                <a:latin typeface="文鼎新藝體" panose="040B0A09000000000000" pitchFamily="81" charset="-120"/>
                <a:ea typeface="文鼎新藝體" panose="040B0A09000000000000" pitchFamily="81" charset="-120"/>
                <a:sym typeface="Wingdings 2" panose="05020102010507070707" pitchFamily="18" charset="2"/>
              </a:rPr>
              <a:t>二年級 </a:t>
            </a:r>
            <a:r>
              <a:rPr lang="en-US" altLang="zh-TW" sz="2800" dirty="0">
                <a:latin typeface="文鼎新藝體" panose="040B0A09000000000000" pitchFamily="81" charset="-120"/>
                <a:ea typeface="文鼎新藝體" panose="040B0A09000000000000" pitchFamily="81" charset="-120"/>
                <a:sym typeface="Wingdings 2" panose="05020102010507070707" pitchFamily="18" charset="2"/>
              </a:rPr>
              <a:t>-</a:t>
            </a:r>
            <a:r>
              <a:rPr lang="zh-TW" altLang="en-US" sz="2800" dirty="0">
                <a:latin typeface="文鼎新藝體" panose="040B0A09000000000000" pitchFamily="81" charset="-120"/>
                <a:ea typeface="文鼎新藝體" panose="040B0A09000000000000" pitchFamily="81" charset="-120"/>
                <a:sym typeface="Wingdings 2" panose="05020102010507070707" pitchFamily="18" charset="2"/>
              </a:rPr>
              <a:t> 國語文、數學</a:t>
            </a:r>
            <a:endParaRPr lang="en-US" altLang="zh-TW" sz="2800" dirty="0">
              <a:latin typeface="文鼎新藝體" panose="040B0A09000000000000" pitchFamily="81" charset="-120"/>
              <a:ea typeface="文鼎新藝體" panose="040B0A09000000000000" pitchFamily="81" charset="-120"/>
              <a:sym typeface="Wingdings 2" panose="05020102010507070707" pitchFamily="18" charset="2"/>
            </a:endParaRPr>
          </a:p>
          <a:p>
            <a:r>
              <a:rPr lang="zh-TW" altLang="en-US" sz="2800" dirty="0">
                <a:latin typeface="文鼎新藝體" panose="040B0A09000000000000" pitchFamily="81" charset="-120"/>
                <a:ea typeface="文鼎新藝體" panose="040B0A09000000000000" pitchFamily="81" charset="-120"/>
                <a:sym typeface="Wingdings 2" panose="05020102010507070707" pitchFamily="18" charset="2"/>
              </a:rPr>
              <a:t>           </a:t>
            </a:r>
            <a:r>
              <a:rPr lang="zh-TW" altLang="en-US" sz="2800" dirty="0">
                <a:latin typeface="文鼎新藝體" panose="040B0A09000000000000" pitchFamily="81" charset="-120"/>
                <a:ea typeface="文鼎新藝體" panose="040B0A09000000000000" pitchFamily="81" charset="-120"/>
                <a:sym typeface="Wingdings 3" panose="05040102010807070707" pitchFamily="18" charset="2"/>
              </a:rPr>
              <a:t></a:t>
            </a:r>
            <a:r>
              <a:rPr lang="zh-TW" altLang="en-US" sz="2800" dirty="0">
                <a:latin typeface="文鼎新藝體" panose="040B0A09000000000000" pitchFamily="81" charset="-120"/>
                <a:ea typeface="文鼎新藝體" panose="040B0A09000000000000" pitchFamily="81" charset="-120"/>
                <a:sym typeface="Wingdings 2" panose="05020102010507070707" pitchFamily="18" charset="2"/>
              </a:rPr>
              <a:t>三到六年級 </a:t>
            </a:r>
            <a:r>
              <a:rPr lang="en-US" altLang="zh-TW" sz="2800" dirty="0">
                <a:latin typeface="文鼎新藝體" panose="040B0A09000000000000" pitchFamily="81" charset="-120"/>
                <a:ea typeface="文鼎新藝體" panose="040B0A09000000000000" pitchFamily="81" charset="-120"/>
                <a:sym typeface="Wingdings 2" panose="05020102010507070707" pitchFamily="18" charset="2"/>
              </a:rPr>
              <a:t>-</a:t>
            </a:r>
            <a:r>
              <a:rPr lang="zh-TW" altLang="en-US" sz="2800" dirty="0">
                <a:latin typeface="文鼎新藝體" panose="040B0A09000000000000" pitchFamily="81" charset="-120"/>
                <a:ea typeface="文鼎新藝體" panose="040B0A09000000000000" pitchFamily="81" charset="-120"/>
                <a:sym typeface="Wingdings 2" panose="05020102010507070707" pitchFamily="18" charset="2"/>
              </a:rPr>
              <a:t> 國語文、數學、社會、</a:t>
            </a:r>
            <a:endParaRPr lang="en-US" altLang="zh-TW" sz="2800" dirty="0">
              <a:latin typeface="文鼎新藝體" panose="040B0A09000000000000" pitchFamily="81" charset="-120"/>
              <a:ea typeface="文鼎新藝體" panose="040B0A09000000000000" pitchFamily="81" charset="-120"/>
              <a:sym typeface="Wingdings 2" panose="05020102010507070707" pitchFamily="18" charset="2"/>
            </a:endParaRPr>
          </a:p>
          <a:p>
            <a:r>
              <a:rPr lang="zh-TW" altLang="en-US" sz="2800" dirty="0">
                <a:latin typeface="文鼎新藝體" panose="040B0A09000000000000" pitchFamily="81" charset="-120"/>
                <a:ea typeface="文鼎新藝體" panose="040B0A09000000000000" pitchFamily="81" charset="-120"/>
                <a:sym typeface="Wingdings 2" panose="05020102010507070707" pitchFamily="18" charset="2"/>
              </a:rPr>
              <a:t>                          自然科學、英語文</a:t>
            </a:r>
            <a:endParaRPr lang="en-US" altLang="zh-TW" sz="2800" dirty="0">
              <a:latin typeface="文鼎新藝體" panose="040B0A09000000000000" pitchFamily="81" charset="-120"/>
              <a:ea typeface="文鼎新藝體" panose="040B0A09000000000000" pitchFamily="81" charset="-120"/>
              <a:sym typeface="Wingdings 2" panose="05020102010507070707" pitchFamily="18" charset="2"/>
            </a:endParaRPr>
          </a:p>
          <a:p>
            <a:endParaRPr lang="en-US" altLang="zh-TW" sz="2800" dirty="0">
              <a:latin typeface="文鼎新藝體" panose="040B0A09000000000000" pitchFamily="81" charset="-120"/>
              <a:ea typeface="文鼎新藝體" panose="040B0A09000000000000" pitchFamily="81" charset="-120"/>
            </a:endParaRPr>
          </a:p>
          <a:p>
            <a:r>
              <a:rPr lang="zh-TW" altLang="en-US" sz="3600" b="1" dirty="0">
                <a:solidFill>
                  <a:srgbClr val="FF6600"/>
                </a:solidFill>
                <a:latin typeface="文鼎新藝體" panose="040B0A09000000000000" pitchFamily="81" charset="-120"/>
                <a:ea typeface="文鼎新藝體" panose="040B0A09000000000000" pitchFamily="81" charset="-120"/>
              </a:rPr>
              <a:t>期末定期評量</a:t>
            </a:r>
            <a:r>
              <a:rPr lang="zh-TW" altLang="en-US" sz="3600" dirty="0">
                <a:latin typeface="文鼎新藝體" panose="040B0A09000000000000" pitchFamily="81" charset="-120"/>
                <a:ea typeface="文鼎新藝體" panose="040B0A09000000000000" pitchFamily="81" charset="-120"/>
              </a:rPr>
              <a:t>：</a:t>
            </a:r>
            <a:r>
              <a:rPr lang="en-US" altLang="zh-TW" sz="3600" dirty="0">
                <a:solidFill>
                  <a:srgbClr val="FF0000"/>
                </a:solidFill>
                <a:latin typeface="文鼎新藝體" panose="040B0A09000000000000" pitchFamily="81" charset="-120"/>
                <a:ea typeface="文鼎新藝體" panose="040B0A09000000000000" pitchFamily="81" charset="-120"/>
                <a:sym typeface="Wingdings 2" panose="05020102010507070707" pitchFamily="18" charset="2"/>
              </a:rPr>
              <a:t>1/9(</a:t>
            </a:r>
            <a:r>
              <a:rPr lang="zh-TW" altLang="en-US" sz="3600" dirty="0">
                <a:solidFill>
                  <a:srgbClr val="FF0000"/>
                </a:solidFill>
                <a:latin typeface="文鼎新藝體" panose="040B0A09000000000000" pitchFamily="81" charset="-120"/>
                <a:ea typeface="文鼎新藝體" panose="040B0A09000000000000" pitchFamily="81" charset="-120"/>
                <a:sym typeface="Wingdings 2" panose="05020102010507070707" pitchFamily="18" charset="2"/>
              </a:rPr>
              <a:t>四</a:t>
            </a:r>
            <a:r>
              <a:rPr lang="en-US" altLang="zh-TW" sz="3600" dirty="0">
                <a:solidFill>
                  <a:srgbClr val="FF0000"/>
                </a:solidFill>
                <a:latin typeface="文鼎新藝體" panose="040B0A09000000000000" pitchFamily="81" charset="-120"/>
                <a:ea typeface="文鼎新藝體" panose="040B0A09000000000000" pitchFamily="81" charset="-120"/>
                <a:sym typeface="Wingdings 2" panose="05020102010507070707" pitchFamily="18" charset="2"/>
              </a:rPr>
              <a:t>)</a:t>
            </a:r>
            <a:r>
              <a:rPr lang="zh-TW" altLang="en-US" sz="3600" dirty="0">
                <a:solidFill>
                  <a:srgbClr val="FF0000"/>
                </a:solidFill>
                <a:latin typeface="文鼎新藝體" panose="040B0A09000000000000" pitchFamily="81" charset="-120"/>
                <a:ea typeface="文鼎新藝體" panose="040B0A09000000000000" pitchFamily="81" charset="-120"/>
                <a:sym typeface="Wingdings 2" panose="05020102010507070707" pitchFamily="18" charset="2"/>
              </a:rPr>
              <a:t>、</a:t>
            </a:r>
            <a:r>
              <a:rPr lang="en-US" altLang="zh-TW" sz="3600" dirty="0">
                <a:solidFill>
                  <a:srgbClr val="FF0000"/>
                </a:solidFill>
                <a:latin typeface="文鼎新藝體" panose="040B0A09000000000000" pitchFamily="81" charset="-120"/>
                <a:ea typeface="文鼎新藝體" panose="040B0A09000000000000" pitchFamily="81" charset="-120"/>
                <a:sym typeface="Wingdings 2" panose="05020102010507070707" pitchFamily="18" charset="2"/>
              </a:rPr>
              <a:t>1/10(</a:t>
            </a:r>
            <a:r>
              <a:rPr lang="zh-TW" altLang="en-US" sz="3600" dirty="0">
                <a:solidFill>
                  <a:srgbClr val="FF0000"/>
                </a:solidFill>
                <a:latin typeface="文鼎新藝體" panose="040B0A09000000000000" pitchFamily="81" charset="-120"/>
                <a:ea typeface="文鼎新藝體" panose="040B0A09000000000000" pitchFamily="81" charset="-120"/>
                <a:sym typeface="Wingdings 2" panose="05020102010507070707" pitchFamily="18" charset="2"/>
              </a:rPr>
              <a:t>五</a:t>
            </a:r>
            <a:r>
              <a:rPr lang="en-US" altLang="zh-TW" sz="3600" dirty="0">
                <a:solidFill>
                  <a:srgbClr val="FF0000"/>
                </a:solidFill>
                <a:latin typeface="文鼎新藝體" panose="040B0A09000000000000" pitchFamily="81" charset="-120"/>
                <a:ea typeface="文鼎新藝體" panose="040B0A09000000000000" pitchFamily="81" charset="-120"/>
                <a:sym typeface="Wingdings 2" panose="05020102010507070707" pitchFamily="18" charset="2"/>
              </a:rPr>
              <a:t>)</a:t>
            </a:r>
          </a:p>
          <a:p>
            <a:r>
              <a:rPr lang="zh-TW" altLang="en-US" sz="2800" dirty="0">
                <a:latin typeface="文鼎新藝體" panose="040B0A09000000000000" pitchFamily="81" charset="-120"/>
                <a:ea typeface="文鼎新藝體" panose="040B0A09000000000000" pitchFamily="81" charset="-120"/>
                <a:sym typeface="Wingdings 2" panose="05020102010507070707" pitchFamily="18" charset="2"/>
              </a:rPr>
              <a:t>   領域科目</a:t>
            </a:r>
            <a:r>
              <a:rPr lang="zh-TW" altLang="en-US" sz="2800" dirty="0">
                <a:latin typeface="文鼎新藝體" panose="040B0A09000000000000" pitchFamily="81" charset="-120"/>
                <a:ea typeface="文鼎新藝體" panose="040B0A09000000000000" pitchFamily="81" charset="-120"/>
                <a:sym typeface="Wingdings 3" panose="05040102010807070707" pitchFamily="18" charset="2"/>
              </a:rPr>
              <a:t>一、二年級 </a:t>
            </a:r>
            <a:r>
              <a:rPr lang="en-US" altLang="zh-TW" sz="2800" dirty="0">
                <a:latin typeface="文鼎新藝體" panose="040B0A09000000000000" pitchFamily="81" charset="-120"/>
                <a:ea typeface="文鼎新藝體" panose="040B0A09000000000000" pitchFamily="81" charset="-120"/>
                <a:sym typeface="Wingdings 3" panose="05040102010807070707" pitchFamily="18" charset="2"/>
              </a:rPr>
              <a:t>-</a:t>
            </a:r>
            <a:r>
              <a:rPr lang="zh-TW" altLang="en-US" sz="2800" dirty="0">
                <a:latin typeface="文鼎新藝體" panose="040B0A09000000000000" pitchFamily="81" charset="-120"/>
                <a:ea typeface="文鼎新藝體" panose="040B0A09000000000000" pitchFamily="81" charset="-120"/>
                <a:sym typeface="Wingdings 3" panose="05040102010807070707" pitchFamily="18" charset="2"/>
              </a:rPr>
              <a:t> 國語文、數學</a:t>
            </a:r>
            <a:endParaRPr lang="en-US" altLang="zh-TW" sz="2800" dirty="0">
              <a:latin typeface="文鼎新藝體" panose="040B0A09000000000000" pitchFamily="81" charset="-120"/>
              <a:ea typeface="文鼎新藝體" panose="040B0A09000000000000" pitchFamily="81" charset="-120"/>
              <a:sym typeface="Wingdings 3" panose="05040102010807070707" pitchFamily="18" charset="2"/>
            </a:endParaRPr>
          </a:p>
          <a:p>
            <a:r>
              <a:rPr lang="zh-TW" altLang="en-US" sz="2800" dirty="0">
                <a:latin typeface="文鼎新藝體" panose="040B0A09000000000000" pitchFamily="81" charset="-120"/>
                <a:ea typeface="文鼎新藝體" panose="040B0A09000000000000" pitchFamily="81" charset="-120"/>
                <a:sym typeface="Wingdings 3" panose="05040102010807070707" pitchFamily="18" charset="2"/>
              </a:rPr>
              <a:t>           三到六年級 </a:t>
            </a:r>
            <a:r>
              <a:rPr lang="en-US" altLang="zh-TW" sz="2800" dirty="0">
                <a:latin typeface="文鼎新藝體" panose="040B0A09000000000000" pitchFamily="81" charset="-120"/>
                <a:ea typeface="文鼎新藝體" panose="040B0A09000000000000" pitchFamily="81" charset="-120"/>
                <a:sym typeface="Wingdings 3" panose="05040102010807070707" pitchFamily="18" charset="2"/>
              </a:rPr>
              <a:t>-</a:t>
            </a:r>
            <a:r>
              <a:rPr lang="zh-TW" altLang="en-US" sz="2800" dirty="0">
                <a:latin typeface="文鼎新藝體" panose="040B0A09000000000000" pitchFamily="81" charset="-120"/>
                <a:ea typeface="文鼎新藝體" panose="040B0A09000000000000" pitchFamily="81" charset="-120"/>
                <a:sym typeface="Wingdings 3" panose="05040102010807070707" pitchFamily="18" charset="2"/>
              </a:rPr>
              <a:t> </a:t>
            </a:r>
            <a:r>
              <a:rPr lang="zh-TW" altLang="en-US" sz="2800" dirty="0">
                <a:latin typeface="文鼎新藝體" panose="040B0A09000000000000" pitchFamily="81" charset="-120"/>
                <a:ea typeface="文鼎新藝體" panose="040B0A09000000000000" pitchFamily="81" charset="-120"/>
                <a:sym typeface="Wingdings 2" panose="05020102010507070707" pitchFamily="18" charset="2"/>
              </a:rPr>
              <a:t>國語文、數學、社會、</a:t>
            </a:r>
            <a:endParaRPr lang="en-US" altLang="zh-TW" sz="2800" dirty="0">
              <a:latin typeface="文鼎新藝體" panose="040B0A09000000000000" pitchFamily="81" charset="-120"/>
              <a:ea typeface="文鼎新藝體" panose="040B0A09000000000000" pitchFamily="81" charset="-120"/>
              <a:sym typeface="Wingdings 2" panose="05020102010507070707" pitchFamily="18" charset="2"/>
            </a:endParaRPr>
          </a:p>
          <a:p>
            <a:r>
              <a:rPr lang="zh-TW" altLang="en-US" sz="2800" dirty="0">
                <a:latin typeface="文鼎新藝體" panose="040B0A09000000000000" pitchFamily="81" charset="-120"/>
                <a:ea typeface="文鼎新藝體" panose="040B0A09000000000000" pitchFamily="81" charset="-120"/>
                <a:sym typeface="Wingdings 2" panose="05020102010507070707" pitchFamily="18" charset="2"/>
              </a:rPr>
              <a:t>                          自然科學、英語文</a:t>
            </a:r>
            <a:endParaRPr lang="en-US" altLang="zh-TW"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4882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45" y="14294"/>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6</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桃園市大業國小</a:t>
            </a:r>
            <a:endParaRPr lang="zh-TW" altLang="en-US" dirty="0"/>
          </a:p>
        </p:txBody>
      </p:sp>
      <p:sp>
        <p:nvSpPr>
          <p:cNvPr id="5" name="文字方塊 4">
            <a:extLst>
              <a:ext uri="{FF2B5EF4-FFF2-40B4-BE49-F238E27FC236}">
                <a16:creationId xmlns:a16="http://schemas.microsoft.com/office/drawing/2014/main" id="{0BEA3386-8C27-4309-96F7-DD1517193688}"/>
              </a:ext>
            </a:extLst>
          </p:cNvPr>
          <p:cNvSpPr txBox="1"/>
          <p:nvPr/>
        </p:nvSpPr>
        <p:spPr>
          <a:xfrm>
            <a:off x="2750031" y="1622525"/>
            <a:ext cx="8992243" cy="4524315"/>
          </a:xfrm>
          <a:prstGeom prst="rect">
            <a:avLst/>
          </a:prstGeom>
          <a:noFill/>
        </p:spPr>
        <p:txBody>
          <a:bodyPr wrap="square" rtlCol="0">
            <a:spAutoFit/>
          </a:bodyPr>
          <a:lstStyle/>
          <a:p>
            <a:r>
              <a:rPr lang="zh-TW" altLang="en-US" sz="2800" dirty="0">
                <a:latin typeface="文鼎新藝體" panose="040B0A09000000000000" pitchFamily="81" charset="-120"/>
                <a:ea typeface="文鼎新藝體" panose="040B0A09000000000000" pitchFamily="81" charset="-120"/>
              </a:rPr>
              <a:t>   </a:t>
            </a:r>
            <a:r>
              <a:rPr lang="zh-TW" altLang="en-US" sz="3200" dirty="0">
                <a:latin typeface="文鼎新藝體" panose="040B0A09000000000000" pitchFamily="81" charset="-120"/>
                <a:ea typeface="文鼎新藝體" panose="040B0A09000000000000" pitchFamily="81" charset="-120"/>
              </a:rPr>
              <a:t>閩南語、新住民語、客家語、原住民族語皆為   </a:t>
            </a:r>
            <a:endParaRPr lang="en-US" altLang="zh-TW" sz="3200" dirty="0">
              <a:latin typeface="文鼎新藝體" panose="040B0A09000000000000" pitchFamily="81" charset="-120"/>
              <a:ea typeface="文鼎新藝體" panose="040B0A09000000000000" pitchFamily="81" charset="-120"/>
            </a:endParaRPr>
          </a:p>
          <a:p>
            <a:r>
              <a:rPr lang="zh-TW" altLang="en-US" sz="3200" dirty="0">
                <a:latin typeface="文鼎新藝體" panose="040B0A09000000000000" pitchFamily="81" charset="-120"/>
                <a:ea typeface="文鼎新藝體" panose="040B0A09000000000000" pitchFamily="81" charset="-120"/>
              </a:rPr>
              <a:t>正式課程，學生的學習表現會列入</a:t>
            </a:r>
            <a:r>
              <a:rPr lang="en-US" altLang="zh-TW" sz="3200" dirty="0">
                <a:solidFill>
                  <a:srgbClr val="FF0000"/>
                </a:solidFill>
                <a:latin typeface="文鼎新藝體" panose="040B0A09000000000000" pitchFamily="81" charset="-120"/>
                <a:ea typeface="文鼎新藝體" panose="040B0A09000000000000" pitchFamily="81" charset="-120"/>
              </a:rPr>
              <a:t>【</a:t>
            </a:r>
            <a:r>
              <a:rPr lang="zh-TW" altLang="en-US" sz="3200" dirty="0">
                <a:solidFill>
                  <a:srgbClr val="FF0000"/>
                </a:solidFill>
                <a:latin typeface="文鼎新藝體" panose="040B0A09000000000000" pitchFamily="81" charset="-120"/>
                <a:ea typeface="文鼎新藝體" panose="040B0A09000000000000" pitchFamily="81" charset="-120"/>
              </a:rPr>
              <a:t>語文領域</a:t>
            </a:r>
            <a:r>
              <a:rPr lang="en-US" altLang="zh-TW" sz="3200" dirty="0">
                <a:solidFill>
                  <a:srgbClr val="FF0000"/>
                </a:solidFill>
                <a:latin typeface="文鼎新藝體" panose="040B0A09000000000000" pitchFamily="81" charset="-120"/>
                <a:ea typeface="文鼎新藝體" panose="040B0A09000000000000" pitchFamily="81" charset="-120"/>
              </a:rPr>
              <a:t>-</a:t>
            </a:r>
            <a:r>
              <a:rPr lang="zh-TW" altLang="en-US" sz="3200" dirty="0">
                <a:solidFill>
                  <a:srgbClr val="FF0000"/>
                </a:solidFill>
                <a:latin typeface="文鼎新藝體" panose="040B0A09000000000000" pitchFamily="81" charset="-120"/>
                <a:ea typeface="文鼎新藝體" panose="040B0A09000000000000" pitchFamily="81" charset="-120"/>
              </a:rPr>
              <a:t>本土語文</a:t>
            </a:r>
            <a:r>
              <a:rPr lang="en-US" altLang="zh-TW" sz="3200" dirty="0">
                <a:solidFill>
                  <a:srgbClr val="FF0000"/>
                </a:solidFill>
                <a:latin typeface="文鼎新藝體" panose="040B0A09000000000000" pitchFamily="81" charset="-120"/>
                <a:ea typeface="文鼎新藝體" panose="040B0A09000000000000" pitchFamily="81" charset="-120"/>
              </a:rPr>
              <a:t>】</a:t>
            </a:r>
            <a:r>
              <a:rPr lang="zh-TW" altLang="en-US" sz="3200" dirty="0">
                <a:latin typeface="文鼎新藝體" panose="040B0A09000000000000" pitchFamily="81" charset="-120"/>
                <a:ea typeface="文鼎新藝體" panose="040B0A09000000000000" pitchFamily="81" charset="-120"/>
              </a:rPr>
              <a:t>學期成績計算。</a:t>
            </a:r>
            <a:endParaRPr lang="en-US" altLang="zh-TW" sz="3200" dirty="0">
              <a:latin typeface="文鼎新藝體" panose="040B0A09000000000000" pitchFamily="81" charset="-120"/>
              <a:ea typeface="文鼎新藝體" panose="040B0A09000000000000" pitchFamily="81" charset="-120"/>
            </a:endParaRPr>
          </a:p>
          <a:p>
            <a:endParaRPr lang="zh-TW" altLang="en-US" sz="3200" dirty="0">
              <a:latin typeface="文鼎新藝體" panose="040B0A09000000000000" pitchFamily="81" charset="-120"/>
              <a:ea typeface="文鼎新藝體" panose="040B0A09000000000000" pitchFamily="81" charset="-120"/>
            </a:endParaRPr>
          </a:p>
          <a:p>
            <a:r>
              <a:rPr lang="zh-TW" altLang="en-US" sz="3200" dirty="0">
                <a:latin typeface="文鼎新藝體" panose="040B0A09000000000000" pitchFamily="81" charset="-120"/>
                <a:ea typeface="文鼎新藝體" panose="040B0A09000000000000" pitchFamily="81" charset="-120"/>
              </a:rPr>
              <a:t>   </a:t>
            </a:r>
            <a:r>
              <a:rPr lang="zh-TW" altLang="en-US" sz="3200" dirty="0">
                <a:solidFill>
                  <a:srgbClr val="002060"/>
                </a:solidFill>
                <a:latin typeface="文鼎新藝體" panose="040B0A09000000000000" pitchFamily="81" charset="-120"/>
                <a:ea typeface="文鼎新藝體" panose="040B0A09000000000000" pitchFamily="81" charset="-120"/>
              </a:rPr>
              <a:t>本校的本土語文課程以閩南語為主，本學年度亦開課新住民語、客家語、原住民族語等課程。</a:t>
            </a:r>
            <a:endParaRPr lang="en-US" altLang="zh-TW" sz="3200" dirty="0">
              <a:solidFill>
                <a:srgbClr val="002060"/>
              </a:solidFill>
              <a:latin typeface="文鼎新藝體" panose="040B0A09000000000000" pitchFamily="81" charset="-120"/>
              <a:ea typeface="文鼎新藝體" panose="040B0A09000000000000" pitchFamily="81" charset="-120"/>
            </a:endParaRPr>
          </a:p>
          <a:p>
            <a:endParaRPr lang="zh-TW" altLang="en-US" sz="3200" dirty="0">
              <a:latin typeface="文鼎新藝體" panose="040B0A09000000000000" pitchFamily="81" charset="-120"/>
              <a:ea typeface="文鼎新藝體" panose="040B0A09000000000000" pitchFamily="81" charset="-120"/>
            </a:endParaRPr>
          </a:p>
          <a:p>
            <a:r>
              <a:rPr lang="zh-TW" altLang="en-US" sz="3200" dirty="0">
                <a:latin typeface="文鼎新藝體" panose="040B0A09000000000000" pitchFamily="81" charset="-120"/>
                <a:ea typeface="文鼎新藝體" panose="040B0A09000000000000" pitchFamily="81" charset="-120"/>
              </a:rPr>
              <a:t>   </a:t>
            </a:r>
            <a:r>
              <a:rPr lang="zh-TW" altLang="en-US" sz="3200" dirty="0">
                <a:solidFill>
                  <a:srgbClr val="FF0066"/>
                </a:solidFill>
                <a:latin typeface="文鼎新藝體" panose="040B0A09000000000000" pitchFamily="81" charset="-120"/>
                <a:ea typeface="文鼎新藝體" panose="040B0A09000000000000" pitchFamily="81" charset="-120"/>
              </a:rPr>
              <a:t>語言學習需要家庭環境的支持，鼓勵家人與孩子多互動，學習才能達到最佳效果。</a:t>
            </a:r>
          </a:p>
        </p:txBody>
      </p:sp>
      <p:pic>
        <p:nvPicPr>
          <p:cNvPr id="16" name="圖片 15">
            <a:extLst>
              <a:ext uri="{FF2B5EF4-FFF2-40B4-BE49-F238E27FC236}">
                <a16:creationId xmlns:a16="http://schemas.microsoft.com/office/drawing/2014/main" id="{BABB8F0C-A079-49B1-8F91-0AB6D82D9AD1}"/>
              </a:ext>
            </a:extLst>
          </p:cNvPr>
          <p:cNvPicPr>
            <a:picLocks noChangeAspect="1"/>
          </p:cNvPicPr>
          <p:nvPr/>
        </p:nvPicPr>
        <p:blipFill rotWithShape="1">
          <a:blip r:embed="rId13">
            <a:extLst>
              <a:ext uri="{28A0092B-C50C-407E-A947-70E740481C1C}">
                <a14:useLocalDpi xmlns:a14="http://schemas.microsoft.com/office/drawing/2010/main" val="0"/>
              </a:ext>
            </a:extLst>
          </a:blip>
          <a:srcRect l="-1998" t="-553" r="45932" b="553"/>
          <a:stretch/>
        </p:blipFill>
        <p:spPr>
          <a:xfrm>
            <a:off x="4020719" y="-44452"/>
            <a:ext cx="4753402" cy="1879122"/>
          </a:xfrm>
          <a:prstGeom prst="rect">
            <a:avLst/>
          </a:prstGeom>
        </p:spPr>
      </p:pic>
      <p:sp>
        <p:nvSpPr>
          <p:cNvPr id="22" name="文字方塊 21">
            <a:extLst>
              <a:ext uri="{FF2B5EF4-FFF2-40B4-BE49-F238E27FC236}">
                <a16:creationId xmlns:a16="http://schemas.microsoft.com/office/drawing/2014/main" id="{D746D1E1-3148-4FFD-8F2F-46698D462EEA}"/>
              </a:ext>
            </a:extLst>
          </p:cNvPr>
          <p:cNvSpPr txBox="1"/>
          <p:nvPr/>
        </p:nvSpPr>
        <p:spPr>
          <a:xfrm>
            <a:off x="4801819" y="909003"/>
            <a:ext cx="37019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i="0" u="none" strike="noStrike" kern="1200" cap="none" spc="0" normalizeH="0" baseline="0" noProof="0" dirty="0">
                <a:ln>
                  <a:noFill/>
                </a:ln>
                <a:solidFill>
                  <a:srgbClr val="3C1A56"/>
                </a:solidFill>
                <a:effectLst/>
                <a:uLnTx/>
                <a:uFillTx/>
                <a:latin typeface="文鼎新藝體" panose="040B0A09000000000000" pitchFamily="81" charset="-120"/>
                <a:ea typeface="文鼎新藝體" panose="040B0A09000000000000" pitchFamily="81" charset="-120"/>
              </a:rPr>
              <a:t>語言課程的學習</a:t>
            </a:r>
          </a:p>
        </p:txBody>
      </p:sp>
      <p:pic>
        <p:nvPicPr>
          <p:cNvPr id="8" name="圖片 7">
            <a:extLst>
              <a:ext uri="{FF2B5EF4-FFF2-40B4-BE49-F238E27FC236}">
                <a16:creationId xmlns:a16="http://schemas.microsoft.com/office/drawing/2014/main" id="{58CB4DAA-592C-4BE0-B425-E1FF740694D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50031" y="1694335"/>
            <a:ext cx="573429" cy="530422"/>
          </a:xfrm>
          <a:prstGeom prst="rect">
            <a:avLst/>
          </a:prstGeom>
        </p:spPr>
      </p:pic>
      <p:pic>
        <p:nvPicPr>
          <p:cNvPr id="24" name="圖片 23">
            <a:extLst>
              <a:ext uri="{FF2B5EF4-FFF2-40B4-BE49-F238E27FC236}">
                <a16:creationId xmlns:a16="http://schemas.microsoft.com/office/drawing/2014/main" id="{0A88BA21-85D8-47CC-8FCB-F5768D5FD3B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23603" y="3560444"/>
            <a:ext cx="573429" cy="530422"/>
          </a:xfrm>
          <a:prstGeom prst="rect">
            <a:avLst/>
          </a:prstGeom>
        </p:spPr>
      </p:pic>
      <p:pic>
        <p:nvPicPr>
          <p:cNvPr id="25" name="圖片 24">
            <a:extLst>
              <a:ext uri="{FF2B5EF4-FFF2-40B4-BE49-F238E27FC236}">
                <a16:creationId xmlns:a16="http://schemas.microsoft.com/office/drawing/2014/main" id="{086EB93C-96C4-481C-BDB3-E2F75C9E487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23603" y="5099863"/>
            <a:ext cx="573429" cy="530422"/>
          </a:xfrm>
          <a:prstGeom prst="rect">
            <a:avLst/>
          </a:prstGeom>
        </p:spPr>
      </p:pic>
    </p:spTree>
    <p:extLst>
      <p:ext uri="{BB962C8B-B14F-4D97-AF65-F5344CB8AC3E}">
        <p14:creationId xmlns:p14="http://schemas.microsoft.com/office/powerpoint/2010/main" val="35861368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97" y="0"/>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7</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桃園市大業國小</a:t>
            </a:r>
            <a:endParaRPr lang="zh-TW" altLang="en-US" dirty="0"/>
          </a:p>
        </p:txBody>
      </p:sp>
      <p:sp>
        <p:nvSpPr>
          <p:cNvPr id="5" name="流程圖: 替代程序 4">
            <a:extLst>
              <a:ext uri="{FF2B5EF4-FFF2-40B4-BE49-F238E27FC236}">
                <a16:creationId xmlns:a16="http://schemas.microsoft.com/office/drawing/2014/main" id="{D6853C82-AF3F-4A9C-BFB2-10C7690AD884}"/>
              </a:ext>
            </a:extLst>
          </p:cNvPr>
          <p:cNvSpPr/>
          <p:nvPr/>
        </p:nvSpPr>
        <p:spPr>
          <a:xfrm>
            <a:off x="3420751" y="2347466"/>
            <a:ext cx="7461558" cy="646986"/>
          </a:xfrm>
          <a:prstGeom prst="flowChartAlternateProcess">
            <a:avLst/>
          </a:prstGeom>
          <a:solidFill>
            <a:srgbClr val="6FBF9F"/>
          </a:solidFill>
        </p:spPr>
        <p:txBody>
          <a:bodyPr wrap="square">
            <a:spAutoFit/>
          </a:bodyPr>
          <a:lstStyle/>
          <a:p>
            <a:pPr algn="ctr"/>
            <a:r>
              <a:rPr lang="zh-TW" altLang="en-US" sz="3200" b="1" dirty="0">
                <a:solidFill>
                  <a:srgbClr val="4E52A8"/>
                </a:solidFill>
                <a:latin typeface="微軟正黑體" panose="020B0604030504040204" pitchFamily="34" charset="-120"/>
                <a:ea typeface="微軟正黑體" panose="020B0604030504040204" pitchFamily="34" charset="-120"/>
              </a:rPr>
              <a:t>演練線上課程</a:t>
            </a:r>
            <a:r>
              <a:rPr lang="zh-TW" altLang="en-US" sz="3200" dirty="0">
                <a:latin typeface="微軟正黑體" panose="020B0604030504040204" pitchFamily="34" charset="-120"/>
                <a:ea typeface="微軟正黑體" panose="020B0604030504040204" pitchFamily="34" charset="-120"/>
              </a:rPr>
              <a:t>或</a:t>
            </a:r>
            <a:r>
              <a:rPr lang="zh-TW" altLang="en-US" sz="3200" b="1" dirty="0">
                <a:solidFill>
                  <a:srgbClr val="4E52A8"/>
                </a:solidFill>
                <a:latin typeface="微軟正黑體" panose="020B0604030504040204" pitchFamily="34" charset="-120"/>
                <a:ea typeface="微軟正黑體" panose="020B0604030504040204" pitchFamily="34" charset="-120"/>
              </a:rPr>
              <a:t>發生停課</a:t>
            </a:r>
            <a:r>
              <a:rPr lang="zh-TW" altLang="en-US" sz="3200" dirty="0">
                <a:latin typeface="微軟正黑體" panose="020B0604030504040204" pitchFamily="34" charset="-120"/>
                <a:ea typeface="微軟正黑體" panose="020B0604030504040204" pitchFamily="34" charset="-120"/>
              </a:rPr>
              <a:t>時使用</a:t>
            </a:r>
          </a:p>
        </p:txBody>
      </p:sp>
      <p:pic>
        <p:nvPicPr>
          <p:cNvPr id="7" name="圖片 6">
            <a:extLst>
              <a:ext uri="{FF2B5EF4-FFF2-40B4-BE49-F238E27FC236}">
                <a16:creationId xmlns:a16="http://schemas.microsoft.com/office/drawing/2014/main" id="{56C55E0E-B410-432F-B897-F8C45E2CD45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81214" y="3514400"/>
            <a:ext cx="1825291" cy="2278572"/>
          </a:xfrm>
          <a:prstGeom prst="rect">
            <a:avLst/>
          </a:prstGeom>
        </p:spPr>
      </p:pic>
      <p:pic>
        <p:nvPicPr>
          <p:cNvPr id="9" name="圖片 8">
            <a:extLst>
              <a:ext uri="{FF2B5EF4-FFF2-40B4-BE49-F238E27FC236}">
                <a16:creationId xmlns:a16="http://schemas.microsoft.com/office/drawing/2014/main" id="{05D64A4C-F0E9-406E-A66A-9AC6CB21F22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01199" y="3514875"/>
            <a:ext cx="1825291" cy="2278572"/>
          </a:xfrm>
          <a:prstGeom prst="rect">
            <a:avLst/>
          </a:prstGeom>
        </p:spPr>
      </p:pic>
      <p:grpSp>
        <p:nvGrpSpPr>
          <p:cNvPr id="28" name="群組 27">
            <a:extLst>
              <a:ext uri="{FF2B5EF4-FFF2-40B4-BE49-F238E27FC236}">
                <a16:creationId xmlns:a16="http://schemas.microsoft.com/office/drawing/2014/main" id="{2986273E-C8A9-47DE-9E2F-7F240F8854AB}"/>
              </a:ext>
            </a:extLst>
          </p:cNvPr>
          <p:cNvGrpSpPr/>
          <p:nvPr/>
        </p:nvGrpSpPr>
        <p:grpSpPr>
          <a:xfrm>
            <a:off x="3420751" y="1711095"/>
            <a:ext cx="7449316" cy="510778"/>
            <a:chOff x="3420751" y="1711096"/>
            <a:chExt cx="7461558" cy="721440"/>
          </a:xfrm>
        </p:grpSpPr>
        <p:sp>
          <p:nvSpPr>
            <p:cNvPr id="22" name="流程圖: 替代程序 21">
              <a:extLst>
                <a:ext uri="{FF2B5EF4-FFF2-40B4-BE49-F238E27FC236}">
                  <a16:creationId xmlns:a16="http://schemas.microsoft.com/office/drawing/2014/main" id="{D05EA07E-D463-4487-97BF-CBA1FA197155}"/>
                </a:ext>
              </a:extLst>
            </p:cNvPr>
            <p:cNvSpPr/>
            <p:nvPr/>
          </p:nvSpPr>
          <p:spPr>
            <a:xfrm>
              <a:off x="3420751" y="1711096"/>
              <a:ext cx="2555704" cy="721440"/>
            </a:xfrm>
            <a:prstGeom prst="flowChartAlternateProcess">
              <a:avLst/>
            </a:prstGeom>
            <a:noFill/>
            <a:ln w="28575">
              <a:solidFill>
                <a:srgbClr val="6FBF9F"/>
              </a:solidFill>
            </a:ln>
          </p:spPr>
          <p:txBody>
            <a:bodyPr wrap="square">
              <a:spAutoFit/>
            </a:bodyPr>
            <a:lstStyle/>
            <a:p>
              <a:pPr algn="ctr"/>
              <a:r>
                <a:rPr lang="en-US" altLang="zh-TW" sz="2400" b="1" dirty="0">
                  <a:ea typeface="微軟正黑體" panose="020B0604030504040204" pitchFamily="34" charset="-120"/>
                  <a:cs typeface="Times New Roman" panose="02020603050405020304" pitchFamily="18" charset="0"/>
                </a:rPr>
                <a:t>Gmail</a:t>
              </a:r>
              <a:endParaRPr lang="zh-TW" altLang="en-US" dirty="0"/>
            </a:p>
          </p:txBody>
        </p:sp>
        <p:sp>
          <p:nvSpPr>
            <p:cNvPr id="24" name="流程圖: 替代程序 23">
              <a:extLst>
                <a:ext uri="{FF2B5EF4-FFF2-40B4-BE49-F238E27FC236}">
                  <a16:creationId xmlns:a16="http://schemas.microsoft.com/office/drawing/2014/main" id="{5E666728-7961-4BC5-823B-B997E02FC007}"/>
                </a:ext>
              </a:extLst>
            </p:cNvPr>
            <p:cNvSpPr/>
            <p:nvPr/>
          </p:nvSpPr>
          <p:spPr>
            <a:xfrm>
              <a:off x="6548976" y="1711096"/>
              <a:ext cx="4333333" cy="721440"/>
            </a:xfrm>
            <a:prstGeom prst="flowChartAlternateProcess">
              <a:avLst/>
            </a:prstGeom>
            <a:noFill/>
            <a:ln w="28575">
              <a:solidFill>
                <a:srgbClr val="6FBF9F"/>
              </a:solidFill>
            </a:ln>
          </p:spPr>
          <p:txBody>
            <a:bodyPr wrap="square">
              <a:spAutoFit/>
            </a:bodyPr>
            <a:lstStyle/>
            <a:p>
              <a:pPr algn="ctr"/>
              <a:r>
                <a:rPr lang="en-US" altLang="zh-TW" sz="2400" b="1" dirty="0">
                  <a:ea typeface="微軟正黑體" panose="020B0604030504040204" pitchFamily="34" charset="-120"/>
                  <a:cs typeface="Times New Roman" panose="02020603050405020304" pitchFamily="18" charset="0"/>
                </a:rPr>
                <a:t>Google Classroom</a:t>
              </a:r>
              <a:endParaRPr lang="zh-TW" altLang="en-US" sz="2400" dirty="0"/>
            </a:p>
          </p:txBody>
        </p:sp>
        <p:sp>
          <p:nvSpPr>
            <p:cNvPr id="10" name="十字形 9">
              <a:extLst>
                <a:ext uri="{FF2B5EF4-FFF2-40B4-BE49-F238E27FC236}">
                  <a16:creationId xmlns:a16="http://schemas.microsoft.com/office/drawing/2014/main" id="{EFB91984-45DA-48E2-8389-5CF03D5E7397}"/>
                </a:ext>
              </a:extLst>
            </p:cNvPr>
            <p:cNvSpPr/>
            <p:nvPr/>
          </p:nvSpPr>
          <p:spPr>
            <a:xfrm>
              <a:off x="6149630" y="1920816"/>
              <a:ext cx="227445" cy="333488"/>
            </a:xfrm>
            <a:prstGeom prst="plus">
              <a:avLst>
                <a:gd name="adj" fmla="val 34452"/>
              </a:avLst>
            </a:prstGeom>
            <a:noFill/>
            <a:ln w="19050">
              <a:solidFill>
                <a:srgbClr val="6FB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7" name="文字方塊 26">
            <a:extLst>
              <a:ext uri="{FF2B5EF4-FFF2-40B4-BE49-F238E27FC236}">
                <a16:creationId xmlns:a16="http://schemas.microsoft.com/office/drawing/2014/main" id="{05A7C449-FEB0-41B9-871F-94963EE31F15}"/>
              </a:ext>
            </a:extLst>
          </p:cNvPr>
          <p:cNvSpPr txBox="1"/>
          <p:nvPr/>
        </p:nvSpPr>
        <p:spPr>
          <a:xfrm>
            <a:off x="3420751" y="3023130"/>
            <a:ext cx="7461558" cy="369332"/>
          </a:xfrm>
          <a:prstGeom prst="rect">
            <a:avLst/>
          </a:prstGeom>
          <a:noFill/>
        </p:spPr>
        <p:txBody>
          <a:bodyPr wrap="square" rtlCol="0">
            <a:spAutoFit/>
          </a:bodyPr>
          <a:lstStyle/>
          <a:p>
            <a:pPr algn="ctr"/>
            <a:r>
              <a:rPr lang="zh-TW" altLang="en-US" dirty="0">
                <a:solidFill>
                  <a:srgbClr val="627C94"/>
                </a:solidFill>
                <a:latin typeface="微軟正黑體" panose="020B0604030504040204" pitchFamily="34" charset="-120"/>
                <a:ea typeface="微軟正黑體" panose="020B0604030504040204" pitchFamily="34" charset="-120"/>
              </a:rPr>
              <a:t>家長可先將以下操作步驟、示範影片</a:t>
            </a:r>
            <a:r>
              <a:rPr lang="en-US" altLang="zh-TW" dirty="0" err="1">
                <a:solidFill>
                  <a:srgbClr val="627C94"/>
                </a:solidFill>
                <a:latin typeface="微軟正黑體" panose="020B0604030504040204" pitchFamily="34" charset="-120"/>
                <a:ea typeface="微軟正黑體" panose="020B0604030504040204" pitchFamily="34" charset="-120"/>
              </a:rPr>
              <a:t>QRCode</a:t>
            </a:r>
            <a:r>
              <a:rPr lang="zh-TW" altLang="en-US" dirty="0">
                <a:solidFill>
                  <a:srgbClr val="627C94"/>
                </a:solidFill>
                <a:latin typeface="微軟正黑體" panose="020B0604030504040204" pitchFamily="34" charset="-120"/>
                <a:ea typeface="微軟正黑體" panose="020B0604030504040204" pitchFamily="34" charset="-120"/>
              </a:rPr>
              <a:t>拍照留存備用</a:t>
            </a:r>
            <a:endParaRPr lang="zh-TW" altLang="en-US" dirty="0">
              <a:latin typeface="微軟正黑體" panose="020B0604030504040204" pitchFamily="34" charset="-120"/>
              <a:ea typeface="微軟正黑體" panose="020B0604030504040204" pitchFamily="34" charset="-120"/>
            </a:endParaRPr>
          </a:p>
        </p:txBody>
      </p:sp>
      <p:sp>
        <p:nvSpPr>
          <p:cNvPr id="29" name="文字方塊 28">
            <a:extLst>
              <a:ext uri="{FF2B5EF4-FFF2-40B4-BE49-F238E27FC236}">
                <a16:creationId xmlns:a16="http://schemas.microsoft.com/office/drawing/2014/main" id="{D6F6208D-12C1-4EDB-B2B6-8B1D73554D3A}"/>
              </a:ext>
            </a:extLst>
          </p:cNvPr>
          <p:cNvSpPr txBox="1"/>
          <p:nvPr/>
        </p:nvSpPr>
        <p:spPr>
          <a:xfrm>
            <a:off x="4801199" y="5868717"/>
            <a:ext cx="4333333" cy="584775"/>
          </a:xfrm>
          <a:prstGeom prst="rect">
            <a:avLst/>
          </a:prstGeom>
          <a:noFill/>
        </p:spPr>
        <p:txBody>
          <a:bodyPr wrap="square" rtlCol="0">
            <a:spAutoFit/>
          </a:bodyPr>
          <a:lstStyle/>
          <a:p>
            <a:pPr algn="ctr"/>
            <a:r>
              <a:rPr lang="zh-TW" altLang="en-US" sz="1600" dirty="0">
                <a:solidFill>
                  <a:srgbClr val="627C94"/>
                </a:solidFill>
                <a:latin typeface="微軟正黑體" panose="020B0604030504040204" pitchFamily="34" charset="-120"/>
                <a:ea typeface="微軟正黑體" panose="020B0604030504040204" pitchFamily="34" charset="-120"/>
              </a:rPr>
              <a:t>此操作步驟、示範影片為首次登入之步驟</a:t>
            </a:r>
            <a:endParaRPr lang="en-US" altLang="zh-TW" sz="1600" dirty="0">
              <a:solidFill>
                <a:srgbClr val="627C94"/>
              </a:solidFill>
              <a:latin typeface="微軟正黑體" panose="020B0604030504040204" pitchFamily="34" charset="-120"/>
              <a:ea typeface="微軟正黑體" panose="020B0604030504040204" pitchFamily="34" charset="-120"/>
            </a:endParaRPr>
          </a:p>
          <a:p>
            <a:pPr algn="ctr"/>
            <a:r>
              <a:rPr lang="zh-TW" altLang="en-US" sz="1600" dirty="0">
                <a:solidFill>
                  <a:srgbClr val="627C94"/>
                </a:solidFill>
                <a:latin typeface="微軟正黑體" panose="020B0604030504040204" pitchFamily="34" charset="-120"/>
                <a:ea typeface="微軟正黑體" panose="020B0604030504040204" pitchFamily="34" charset="-120"/>
              </a:rPr>
              <a:t>若非首次登入者，</a:t>
            </a:r>
            <a:r>
              <a:rPr lang="en-US" altLang="zh-TW" sz="1600" dirty="0">
                <a:solidFill>
                  <a:srgbClr val="627C94"/>
                </a:solidFill>
                <a:latin typeface="微軟正黑體" panose="020B0604030504040204" pitchFamily="34" charset="-120"/>
                <a:ea typeface="微軟正黑體" panose="020B0604030504040204" pitchFamily="34" charset="-120"/>
              </a:rPr>
              <a:t>Google</a:t>
            </a:r>
            <a:r>
              <a:rPr lang="zh-TW" altLang="en-US" sz="1600" dirty="0">
                <a:solidFill>
                  <a:srgbClr val="627C94"/>
                </a:solidFill>
                <a:latin typeface="微軟正黑體" panose="020B0604030504040204" pitchFamily="34" charset="-120"/>
                <a:ea typeface="微軟正黑體" panose="020B0604030504040204" pitchFamily="34" charset="-120"/>
              </a:rPr>
              <a:t>會省略部分步驟</a:t>
            </a:r>
            <a:endParaRPr lang="zh-TW" altLang="en-US" sz="1600" dirty="0">
              <a:latin typeface="微軟正黑體" panose="020B0604030504040204" pitchFamily="34" charset="-120"/>
              <a:ea typeface="微軟正黑體" panose="020B0604030504040204" pitchFamily="34" charset="-120"/>
            </a:endParaRPr>
          </a:p>
        </p:txBody>
      </p:sp>
      <p:pic>
        <p:nvPicPr>
          <p:cNvPr id="25" name="圖片 24">
            <a:extLst>
              <a:ext uri="{FF2B5EF4-FFF2-40B4-BE49-F238E27FC236}">
                <a16:creationId xmlns:a16="http://schemas.microsoft.com/office/drawing/2014/main" id="{AC728275-FD17-4600-8B90-FCE4BA298301}"/>
              </a:ext>
            </a:extLst>
          </p:cNvPr>
          <p:cNvPicPr>
            <a:picLocks noChangeAspect="1"/>
          </p:cNvPicPr>
          <p:nvPr/>
        </p:nvPicPr>
        <p:blipFill rotWithShape="1">
          <a:blip r:embed="rId15">
            <a:extLst>
              <a:ext uri="{28A0092B-C50C-407E-A947-70E740481C1C}">
                <a14:useLocalDpi xmlns:a14="http://schemas.microsoft.com/office/drawing/2010/main" val="0"/>
              </a:ext>
            </a:extLst>
          </a:blip>
          <a:srcRect l="-1998" t="-553" r="45932" b="553"/>
          <a:stretch/>
        </p:blipFill>
        <p:spPr>
          <a:xfrm>
            <a:off x="4249789" y="-57418"/>
            <a:ext cx="4753402" cy="1879122"/>
          </a:xfrm>
          <a:prstGeom prst="rect">
            <a:avLst/>
          </a:prstGeom>
        </p:spPr>
      </p:pic>
      <p:sp>
        <p:nvSpPr>
          <p:cNvPr id="26" name="文字方塊 25">
            <a:extLst>
              <a:ext uri="{FF2B5EF4-FFF2-40B4-BE49-F238E27FC236}">
                <a16:creationId xmlns:a16="http://schemas.microsoft.com/office/drawing/2014/main" id="{155B63DE-10FD-4BCD-84E8-2BDF13114BE8}"/>
              </a:ext>
            </a:extLst>
          </p:cNvPr>
          <p:cNvSpPr txBox="1"/>
          <p:nvPr/>
        </p:nvSpPr>
        <p:spPr>
          <a:xfrm>
            <a:off x="4801198" y="926509"/>
            <a:ext cx="43736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02060"/>
                </a:solidFill>
                <a:effectLst/>
                <a:uLnTx/>
                <a:uFillTx/>
                <a:latin typeface="文鼎新藝體" panose="040B0A09000000000000" pitchFamily="81" charset="-120"/>
                <a:ea typeface="文鼎新藝體" panose="040B0A09000000000000" pitchFamily="81" charset="-120"/>
              </a:rPr>
              <a:t>線上課程 </a:t>
            </a:r>
            <a:r>
              <a:rPr lang="zh-TW" altLang="en-US" sz="2400" dirty="0">
                <a:solidFill>
                  <a:srgbClr val="002060"/>
                </a:solidFill>
                <a:latin typeface="文鼎新藝體" panose="040B0A09000000000000" pitchFamily="81" charset="-120"/>
                <a:ea typeface="文鼎新藝體" panose="040B0A09000000000000" pitchFamily="81" charset="-120"/>
              </a:rPr>
              <a:t>家長協助篇</a:t>
            </a:r>
            <a:endParaRPr lang="en-US" altLang="zh-TW" sz="2400" dirty="0">
              <a:solidFill>
                <a:srgbClr val="002060"/>
              </a:solidFill>
              <a:latin typeface="文鼎新藝體" panose="040B0A09000000000000" pitchFamily="81" charset="-120"/>
              <a:ea typeface="文鼎新藝體" panose="040B0A09000000000000" pitchFamily="81"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srgbClr val="002060"/>
              </a:solidFill>
              <a:effectLst/>
              <a:uLnTx/>
              <a:uFillTx/>
              <a:latin typeface="文鼎新藝體" panose="040B0A09000000000000" pitchFamily="81" charset="-120"/>
              <a:ea typeface="文鼎新藝體" panose="040B0A09000000000000" pitchFamily="81" charset="-120"/>
            </a:endParaRPr>
          </a:p>
        </p:txBody>
      </p:sp>
    </p:spTree>
    <p:extLst>
      <p:ext uri="{BB962C8B-B14F-4D97-AF65-F5344CB8AC3E}">
        <p14:creationId xmlns:p14="http://schemas.microsoft.com/office/powerpoint/2010/main" val="28706911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97" y="0"/>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10"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1"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8</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桃園市大業國小</a:t>
            </a:r>
            <a:endParaRPr lang="zh-TW" altLang="en-US" dirty="0"/>
          </a:p>
        </p:txBody>
      </p:sp>
      <p:sp>
        <p:nvSpPr>
          <p:cNvPr id="27" name="文字方塊 26">
            <a:extLst>
              <a:ext uri="{FF2B5EF4-FFF2-40B4-BE49-F238E27FC236}">
                <a16:creationId xmlns:a16="http://schemas.microsoft.com/office/drawing/2014/main" id="{05A7C449-FEB0-41B9-871F-94963EE31F15}"/>
              </a:ext>
            </a:extLst>
          </p:cNvPr>
          <p:cNvSpPr txBox="1"/>
          <p:nvPr/>
        </p:nvSpPr>
        <p:spPr>
          <a:xfrm>
            <a:off x="3408510" y="2439038"/>
            <a:ext cx="3778128" cy="400110"/>
          </a:xfrm>
          <a:prstGeom prst="rect">
            <a:avLst/>
          </a:prstGeom>
          <a:noFill/>
        </p:spPr>
        <p:txBody>
          <a:bodyPr wrap="square" rtlCol="0">
            <a:spAutoFit/>
          </a:bodyPr>
          <a:lstStyle/>
          <a:p>
            <a:r>
              <a:rPr lang="zh-TW" altLang="en-US" sz="2000" dirty="0">
                <a:solidFill>
                  <a:srgbClr val="627C94"/>
                </a:solidFill>
                <a:latin typeface="微軟正黑體" panose="020B0604030504040204" pitchFamily="34" charset="-120"/>
                <a:ea typeface="微軟正黑體" panose="020B0604030504040204" pitchFamily="34" charset="-120"/>
              </a:rPr>
              <a:t>運用陪伴策略啓動家庭數位學習</a:t>
            </a:r>
            <a:endParaRPr lang="zh-TW" altLang="en-US" sz="2000" dirty="0">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F03DB1C4-97E8-4C19-A8FD-42880AF5914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74045" y="3350694"/>
            <a:ext cx="1825292" cy="2278572"/>
          </a:xfrm>
          <a:prstGeom prst="rect">
            <a:avLst/>
          </a:prstGeom>
        </p:spPr>
      </p:pic>
      <p:sp>
        <p:nvSpPr>
          <p:cNvPr id="26" name="流程圖: 替代程序 25">
            <a:extLst>
              <a:ext uri="{FF2B5EF4-FFF2-40B4-BE49-F238E27FC236}">
                <a16:creationId xmlns:a16="http://schemas.microsoft.com/office/drawing/2014/main" id="{09D67742-578E-4C23-8627-A274FD1E6D10}"/>
              </a:ext>
            </a:extLst>
          </p:cNvPr>
          <p:cNvSpPr/>
          <p:nvPr/>
        </p:nvSpPr>
        <p:spPr>
          <a:xfrm>
            <a:off x="3408509" y="1727238"/>
            <a:ext cx="7461558" cy="646986"/>
          </a:xfrm>
          <a:prstGeom prst="flowChartAlternateProcess">
            <a:avLst/>
          </a:prstGeom>
          <a:solidFill>
            <a:srgbClr val="6FBF9F"/>
          </a:solidFill>
        </p:spPr>
        <p:txBody>
          <a:bodyPr wrap="square">
            <a:spAutoFit/>
          </a:bodyPr>
          <a:lstStyle/>
          <a:p>
            <a:pPr algn="ctr"/>
            <a:r>
              <a:rPr lang="zh-TW" altLang="en-US" sz="3200" b="1" dirty="0">
                <a:solidFill>
                  <a:srgbClr val="4E52A8"/>
                </a:solidFill>
                <a:latin typeface="微軟正黑體" panose="020B0604030504040204" pitchFamily="34" charset="-120"/>
                <a:ea typeface="微軟正黑體" panose="020B0604030504040204" pitchFamily="34" charset="-120"/>
              </a:rPr>
              <a:t>教育部中小學家長數位學習知能指引</a:t>
            </a:r>
            <a:endParaRPr lang="zh-TW" altLang="en-US" sz="3200" dirty="0">
              <a:latin typeface="微軟正黑體" panose="020B0604030504040204" pitchFamily="34" charset="-120"/>
              <a:ea typeface="微軟正黑體" panose="020B0604030504040204" pitchFamily="34" charset="-120"/>
            </a:endParaRPr>
          </a:p>
        </p:txBody>
      </p:sp>
      <p:grpSp>
        <p:nvGrpSpPr>
          <p:cNvPr id="50" name="群組 49">
            <a:extLst>
              <a:ext uri="{FF2B5EF4-FFF2-40B4-BE49-F238E27FC236}">
                <a16:creationId xmlns:a16="http://schemas.microsoft.com/office/drawing/2014/main" id="{42BFA33E-F3E1-40A2-A7FD-E80A665F956E}"/>
              </a:ext>
            </a:extLst>
          </p:cNvPr>
          <p:cNvGrpSpPr/>
          <p:nvPr/>
        </p:nvGrpSpPr>
        <p:grpSpPr>
          <a:xfrm>
            <a:off x="10082959" y="3365837"/>
            <a:ext cx="1867260" cy="1807131"/>
            <a:chOff x="10082959" y="3365837"/>
            <a:chExt cx="1867260" cy="1807131"/>
          </a:xfrm>
        </p:grpSpPr>
        <p:pic>
          <p:nvPicPr>
            <p:cNvPr id="11" name="圖片 10">
              <a:extLst>
                <a:ext uri="{FF2B5EF4-FFF2-40B4-BE49-F238E27FC236}">
                  <a16:creationId xmlns:a16="http://schemas.microsoft.com/office/drawing/2014/main" id="{267D060A-1684-4DF8-9A95-1C4520C100A1}"/>
                </a:ext>
              </a:extLst>
            </p:cNvPr>
            <p:cNvPicPr>
              <a:picLocks noChangeAspect="1"/>
            </p:cNvPicPr>
            <p:nvPr/>
          </p:nvPicPr>
          <p:blipFill>
            <a:blip r:embed="rId15"/>
            <a:stretch>
              <a:fillRect/>
            </a:stretch>
          </p:blipFill>
          <p:spPr>
            <a:xfrm>
              <a:off x="10220005" y="3365837"/>
              <a:ext cx="683609" cy="964792"/>
            </a:xfrm>
            <a:prstGeom prst="rect">
              <a:avLst/>
            </a:prstGeom>
            <a:ln w="19050">
              <a:solidFill>
                <a:srgbClr val="494B5F"/>
              </a:solidFill>
            </a:ln>
          </p:spPr>
        </p:pic>
        <p:sp>
          <p:nvSpPr>
            <p:cNvPr id="29" name="文字方塊 28">
              <a:extLst>
                <a:ext uri="{FF2B5EF4-FFF2-40B4-BE49-F238E27FC236}">
                  <a16:creationId xmlns:a16="http://schemas.microsoft.com/office/drawing/2014/main" id="{AD171D93-2C5F-4E2E-9CCF-72194BE4F59D}"/>
                </a:ext>
              </a:extLst>
            </p:cNvPr>
            <p:cNvSpPr txBox="1"/>
            <p:nvPr/>
          </p:nvSpPr>
          <p:spPr>
            <a:xfrm>
              <a:off x="10082959" y="4403527"/>
              <a:ext cx="1867260" cy="769441"/>
            </a:xfrm>
            <a:prstGeom prst="rect">
              <a:avLst/>
            </a:prstGeom>
            <a:noFill/>
          </p:spPr>
          <p:txBody>
            <a:bodyPr wrap="square" rtlCol="0">
              <a:spAutoFit/>
            </a:bodyPr>
            <a:lstStyle/>
            <a:p>
              <a:r>
                <a:rPr lang="zh-TW" altLang="en-US" sz="1100" b="1" dirty="0">
                  <a:solidFill>
                    <a:srgbClr val="4E52A8"/>
                  </a:solidFill>
                  <a:latin typeface="微軟正黑體" panose="020B0604030504040204" pitchFamily="34" charset="-120"/>
                  <a:ea typeface="微軟正黑體" panose="020B0604030504040204" pitchFamily="34" charset="-120"/>
                </a:rPr>
                <a:t> 指引內容</a:t>
              </a:r>
              <a:endParaRPr lang="en-US" altLang="zh-TW" sz="1100" dirty="0">
                <a:solidFill>
                  <a:srgbClr val="627C94"/>
                </a:solidFill>
                <a:latin typeface="微軟正黑體" panose="020B0604030504040204" pitchFamily="34" charset="-120"/>
                <a:ea typeface="微軟正黑體" panose="020B0604030504040204" pitchFamily="34" charset="-120"/>
              </a:endParaRPr>
            </a:p>
            <a:p>
              <a:r>
                <a:rPr lang="zh-TW" altLang="en-US" sz="1100" dirty="0">
                  <a:solidFill>
                    <a:srgbClr val="627C94"/>
                  </a:solidFill>
                  <a:latin typeface="微軟正黑體" panose="020B0604030504040204" pitchFamily="34" charset="-120"/>
                  <a:ea typeface="微軟正黑體" panose="020B0604030504040204" pitchFamily="34" charset="-120"/>
                </a:rPr>
                <a:t>１學習趨勢與願景</a:t>
              </a:r>
              <a:endParaRPr lang="en-US" altLang="zh-TW" sz="1100" dirty="0">
                <a:solidFill>
                  <a:srgbClr val="627C94"/>
                </a:solidFill>
                <a:latin typeface="微軟正黑體" panose="020B0604030504040204" pitchFamily="34" charset="-120"/>
                <a:ea typeface="微軟正黑體" panose="020B0604030504040204" pitchFamily="34" charset="-120"/>
              </a:endParaRPr>
            </a:p>
            <a:p>
              <a:r>
                <a:rPr lang="zh-TW" altLang="en-US" sz="1100" dirty="0">
                  <a:solidFill>
                    <a:srgbClr val="627C94"/>
                  </a:solidFill>
                  <a:latin typeface="微軟正黑體" panose="020B0604030504040204" pitchFamily="34" charset="-120"/>
                  <a:ea typeface="微軟正黑體" panose="020B0604030504040204" pitchFamily="34" charset="-120"/>
                </a:rPr>
                <a:t>２數位學習的重要性與優勢</a:t>
              </a:r>
              <a:endParaRPr lang="en-US" altLang="zh-TW" sz="1100" dirty="0">
                <a:solidFill>
                  <a:srgbClr val="627C94"/>
                </a:solidFill>
                <a:latin typeface="微軟正黑體" panose="020B0604030504040204" pitchFamily="34" charset="-120"/>
                <a:ea typeface="微軟正黑體" panose="020B0604030504040204" pitchFamily="34" charset="-120"/>
              </a:endParaRPr>
            </a:p>
            <a:p>
              <a:r>
                <a:rPr lang="zh-TW" altLang="en-US" sz="1100" dirty="0">
                  <a:solidFill>
                    <a:srgbClr val="627C94"/>
                  </a:solidFill>
                  <a:latin typeface="微軟正黑體" panose="020B0604030504040204" pitchFamily="34" charset="-120"/>
                  <a:ea typeface="微軟正黑體" panose="020B0604030504040204" pitchFamily="34" charset="-120"/>
                </a:rPr>
                <a:t>３家庭數位學習的實施建議</a:t>
              </a:r>
              <a:endParaRPr lang="zh-TW" altLang="en-US" dirty="0">
                <a:latin typeface="微軟正黑體" panose="020B0604030504040204" pitchFamily="34" charset="-120"/>
                <a:ea typeface="微軟正黑體" panose="020B0604030504040204" pitchFamily="34" charset="-120"/>
              </a:endParaRPr>
            </a:p>
          </p:txBody>
        </p:sp>
      </p:grpSp>
      <p:sp>
        <p:nvSpPr>
          <p:cNvPr id="32" name="文字方塊 31">
            <a:extLst>
              <a:ext uri="{FF2B5EF4-FFF2-40B4-BE49-F238E27FC236}">
                <a16:creationId xmlns:a16="http://schemas.microsoft.com/office/drawing/2014/main" id="{1C761BE4-56AE-4958-B6AD-6D863C3A4B3C}"/>
              </a:ext>
            </a:extLst>
          </p:cNvPr>
          <p:cNvSpPr txBox="1"/>
          <p:nvPr/>
        </p:nvSpPr>
        <p:spPr>
          <a:xfrm>
            <a:off x="7319948" y="2442060"/>
            <a:ext cx="3550119" cy="400110"/>
          </a:xfrm>
          <a:prstGeom prst="rect">
            <a:avLst/>
          </a:prstGeom>
          <a:noFill/>
        </p:spPr>
        <p:txBody>
          <a:bodyPr wrap="square" rtlCol="0">
            <a:spAutoFit/>
          </a:bodyPr>
          <a:lstStyle/>
          <a:p>
            <a:r>
              <a:rPr lang="zh-TW" altLang="en-US" sz="2000" dirty="0">
                <a:solidFill>
                  <a:srgbClr val="627C94"/>
                </a:solidFill>
                <a:latin typeface="微軟正黑體" panose="020B0604030504040204" pitchFamily="34" charset="-120"/>
                <a:ea typeface="微軟正黑體" panose="020B0604030504040204" pitchFamily="34" charset="-120"/>
              </a:rPr>
              <a:t>安全且負責任地使用數位科技</a:t>
            </a:r>
            <a:endParaRPr lang="zh-TW" altLang="en-US" sz="2000" dirty="0">
              <a:latin typeface="微軟正黑體" panose="020B0604030504040204" pitchFamily="34" charset="-120"/>
              <a:ea typeface="微軟正黑體" panose="020B0604030504040204" pitchFamily="34" charset="-120"/>
            </a:endParaRPr>
          </a:p>
        </p:txBody>
      </p:sp>
      <p:sp>
        <p:nvSpPr>
          <p:cNvPr id="46" name="星形: 四角 45">
            <a:extLst>
              <a:ext uri="{FF2B5EF4-FFF2-40B4-BE49-F238E27FC236}">
                <a16:creationId xmlns:a16="http://schemas.microsoft.com/office/drawing/2014/main" id="{9D69E4A4-3A1E-4DB5-9E41-4D77416299CE}"/>
              </a:ext>
            </a:extLst>
          </p:cNvPr>
          <p:cNvSpPr/>
          <p:nvPr/>
        </p:nvSpPr>
        <p:spPr>
          <a:xfrm rot="2768444">
            <a:off x="5043560" y="4010614"/>
            <a:ext cx="1246744" cy="1238487"/>
          </a:xfrm>
          <a:prstGeom prst="star4">
            <a:avLst>
              <a:gd name="adj" fmla="val 0"/>
            </a:avLst>
          </a:prstGeom>
          <a:solidFill>
            <a:srgbClr val="EBE591">
              <a:alpha val="60000"/>
            </a:srgbClr>
          </a:solidFill>
          <a:ln w="38100">
            <a:solidFill>
              <a:srgbClr val="D9BC53">
                <a:alpha val="64000"/>
              </a:srgbClr>
            </a:solidFill>
          </a:ln>
          <a:effectLst>
            <a:glow rad="990600">
              <a:srgbClr val="EBE591">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49" name="群組 48">
            <a:extLst>
              <a:ext uri="{FF2B5EF4-FFF2-40B4-BE49-F238E27FC236}">
                <a16:creationId xmlns:a16="http://schemas.microsoft.com/office/drawing/2014/main" id="{329DD82E-AED4-4CCA-BEA8-407EBAE4AD76}"/>
              </a:ext>
            </a:extLst>
          </p:cNvPr>
          <p:cNvGrpSpPr/>
          <p:nvPr/>
        </p:nvGrpSpPr>
        <p:grpSpPr>
          <a:xfrm>
            <a:off x="3837626" y="3062646"/>
            <a:ext cx="3640338" cy="3029252"/>
            <a:chOff x="3837626" y="3062646"/>
            <a:chExt cx="3640338" cy="3029252"/>
          </a:xfrm>
        </p:grpSpPr>
        <p:grpSp>
          <p:nvGrpSpPr>
            <p:cNvPr id="41" name="群組 40">
              <a:extLst>
                <a:ext uri="{FF2B5EF4-FFF2-40B4-BE49-F238E27FC236}">
                  <a16:creationId xmlns:a16="http://schemas.microsoft.com/office/drawing/2014/main" id="{5437016C-CB57-4477-864F-25681E910DC0}"/>
                </a:ext>
              </a:extLst>
            </p:cNvPr>
            <p:cNvGrpSpPr/>
            <p:nvPr/>
          </p:nvGrpSpPr>
          <p:grpSpPr>
            <a:xfrm>
              <a:off x="4121059" y="3062646"/>
              <a:ext cx="3116134" cy="3029252"/>
              <a:chOff x="3946466" y="3302184"/>
              <a:chExt cx="2650315" cy="2584696"/>
            </a:xfrm>
          </p:grpSpPr>
          <p:sp>
            <p:nvSpPr>
              <p:cNvPr id="38" name="橢圓 37">
                <a:extLst>
                  <a:ext uri="{FF2B5EF4-FFF2-40B4-BE49-F238E27FC236}">
                    <a16:creationId xmlns:a16="http://schemas.microsoft.com/office/drawing/2014/main" id="{B51BC897-9A14-4A52-A754-0AE6809EEA89}"/>
                  </a:ext>
                </a:extLst>
              </p:cNvPr>
              <p:cNvSpPr/>
              <p:nvPr/>
            </p:nvSpPr>
            <p:spPr>
              <a:xfrm>
                <a:off x="3946466" y="3302184"/>
                <a:ext cx="2650315" cy="2481709"/>
              </a:xfrm>
              <a:prstGeom prst="ellipse">
                <a:avLst/>
              </a:prstGeom>
              <a:noFill/>
              <a:ln w="76200">
                <a:solidFill>
                  <a:srgbClr val="D9B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橢圓 39">
                <a:extLst>
                  <a:ext uri="{FF2B5EF4-FFF2-40B4-BE49-F238E27FC236}">
                    <a16:creationId xmlns:a16="http://schemas.microsoft.com/office/drawing/2014/main" id="{D10B39A2-CD84-4350-B806-045B0900B14A}"/>
                  </a:ext>
                </a:extLst>
              </p:cNvPr>
              <p:cNvSpPr/>
              <p:nvPr/>
            </p:nvSpPr>
            <p:spPr>
              <a:xfrm>
                <a:off x="4011546" y="3405171"/>
                <a:ext cx="2542237" cy="2481709"/>
              </a:xfrm>
              <a:prstGeom prst="ellipse">
                <a:avLst/>
              </a:prstGeom>
              <a:noFill/>
              <a:ln w="76200">
                <a:solidFill>
                  <a:srgbClr val="EBE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8" name="群組 47">
              <a:extLst>
                <a:ext uri="{FF2B5EF4-FFF2-40B4-BE49-F238E27FC236}">
                  <a16:creationId xmlns:a16="http://schemas.microsoft.com/office/drawing/2014/main" id="{0AEC2566-A27C-473D-8F20-D6527DEC779D}"/>
                </a:ext>
              </a:extLst>
            </p:cNvPr>
            <p:cNvGrpSpPr/>
            <p:nvPr/>
          </p:nvGrpSpPr>
          <p:grpSpPr>
            <a:xfrm>
              <a:off x="3837626" y="3340000"/>
              <a:ext cx="3640338" cy="2589714"/>
              <a:chOff x="3837626" y="3340000"/>
              <a:chExt cx="3640338" cy="2589714"/>
            </a:xfrm>
          </p:grpSpPr>
          <p:sp>
            <p:nvSpPr>
              <p:cNvPr id="36" name="矩形: 圓角 35">
                <a:extLst>
                  <a:ext uri="{FF2B5EF4-FFF2-40B4-BE49-F238E27FC236}">
                    <a16:creationId xmlns:a16="http://schemas.microsoft.com/office/drawing/2014/main" id="{A982B9CA-CD36-4B44-9B1D-146D5D9A27D8}"/>
                  </a:ext>
                </a:extLst>
              </p:cNvPr>
              <p:cNvSpPr/>
              <p:nvPr/>
            </p:nvSpPr>
            <p:spPr>
              <a:xfrm>
                <a:off x="5742307" y="3340000"/>
                <a:ext cx="1735657" cy="1037690"/>
              </a:xfrm>
              <a:prstGeom prst="roundRect">
                <a:avLst/>
              </a:prstGeom>
              <a:gradFill flip="none" rotWithShape="1">
                <a:gsLst>
                  <a:gs pos="0">
                    <a:srgbClr val="747794">
                      <a:shade val="30000"/>
                      <a:satMod val="115000"/>
                    </a:srgbClr>
                  </a:gs>
                  <a:gs pos="50000">
                    <a:srgbClr val="747794">
                      <a:shade val="67500"/>
                      <a:satMod val="115000"/>
                    </a:srgbClr>
                  </a:gs>
                  <a:gs pos="100000">
                    <a:srgbClr val="747794">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保護</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個人隱私</a:t>
                </a:r>
              </a:p>
            </p:txBody>
          </p:sp>
          <p:sp>
            <p:nvSpPr>
              <p:cNvPr id="37" name="矩形: 圓角 36">
                <a:extLst>
                  <a:ext uri="{FF2B5EF4-FFF2-40B4-BE49-F238E27FC236}">
                    <a16:creationId xmlns:a16="http://schemas.microsoft.com/office/drawing/2014/main" id="{994445C9-CD90-404D-A651-38CC2206E959}"/>
                  </a:ext>
                </a:extLst>
              </p:cNvPr>
              <p:cNvSpPr/>
              <p:nvPr/>
            </p:nvSpPr>
            <p:spPr>
              <a:xfrm>
                <a:off x="4824278" y="4892024"/>
                <a:ext cx="1735657" cy="1037690"/>
              </a:xfrm>
              <a:prstGeom prst="roundRect">
                <a:avLst/>
              </a:prstGeom>
              <a:gradFill flip="none" rotWithShape="1">
                <a:gsLst>
                  <a:gs pos="0">
                    <a:srgbClr val="747794">
                      <a:shade val="30000"/>
                      <a:satMod val="115000"/>
                    </a:srgbClr>
                  </a:gs>
                  <a:gs pos="50000">
                    <a:srgbClr val="747794">
                      <a:shade val="67500"/>
                      <a:satMod val="115000"/>
                    </a:srgbClr>
                  </a:gs>
                  <a:gs pos="100000">
                    <a:srgbClr val="747794">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遵守</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網路禮儀</a:t>
                </a:r>
              </a:p>
            </p:txBody>
          </p:sp>
          <p:sp>
            <p:nvSpPr>
              <p:cNvPr id="45" name="文字方塊 44">
                <a:extLst>
                  <a:ext uri="{FF2B5EF4-FFF2-40B4-BE49-F238E27FC236}">
                    <a16:creationId xmlns:a16="http://schemas.microsoft.com/office/drawing/2014/main" id="{5A118B35-4EC3-4BE7-82BB-A980E9125D40}"/>
                  </a:ext>
                </a:extLst>
              </p:cNvPr>
              <p:cNvSpPr txBox="1"/>
              <p:nvPr/>
            </p:nvSpPr>
            <p:spPr>
              <a:xfrm>
                <a:off x="5074723" y="4439801"/>
                <a:ext cx="1234766" cy="400110"/>
              </a:xfrm>
              <a:prstGeom prst="rect">
                <a:avLst/>
              </a:prstGeom>
              <a:noFill/>
            </p:spPr>
            <p:txBody>
              <a:bodyPr wrap="square" rtlCol="0">
                <a:spAutoFit/>
              </a:bodyPr>
              <a:lstStyle/>
              <a:p>
                <a:r>
                  <a:rPr lang="zh-TW" altLang="en-US" sz="2000" b="1" dirty="0">
                    <a:solidFill>
                      <a:srgbClr val="627C94"/>
                    </a:solidFill>
                    <a:latin typeface="微軟正黑體" panose="020B0604030504040204" pitchFamily="34" charset="-120"/>
                    <a:ea typeface="微軟正黑體" panose="020B0604030504040204" pitchFamily="34" charset="-120"/>
                  </a:rPr>
                  <a:t>教導孩子</a:t>
                </a:r>
                <a:endParaRPr lang="zh-TW" altLang="en-US" sz="2000" b="1" dirty="0">
                  <a:latin typeface="微軟正黑體" panose="020B0604030504040204" pitchFamily="34" charset="-120"/>
                  <a:ea typeface="微軟正黑體" panose="020B0604030504040204" pitchFamily="34" charset="-120"/>
                </a:endParaRPr>
              </a:p>
            </p:txBody>
          </p:sp>
          <p:sp>
            <p:nvSpPr>
              <p:cNvPr id="47" name="矩形: 圓角 46">
                <a:extLst>
                  <a:ext uri="{FF2B5EF4-FFF2-40B4-BE49-F238E27FC236}">
                    <a16:creationId xmlns:a16="http://schemas.microsoft.com/office/drawing/2014/main" id="{6AD2C24C-A23D-4906-8FC6-6EBB6375AA68}"/>
                  </a:ext>
                </a:extLst>
              </p:cNvPr>
              <p:cNvSpPr/>
              <p:nvPr/>
            </p:nvSpPr>
            <p:spPr>
              <a:xfrm>
                <a:off x="3837626" y="3350600"/>
                <a:ext cx="1735657" cy="1037690"/>
              </a:xfrm>
              <a:prstGeom prst="roundRect">
                <a:avLst/>
              </a:prstGeom>
              <a:gradFill flip="none" rotWithShape="1">
                <a:gsLst>
                  <a:gs pos="0">
                    <a:srgbClr val="747794">
                      <a:shade val="30000"/>
                      <a:satMod val="115000"/>
                    </a:srgbClr>
                  </a:gs>
                  <a:gs pos="50000">
                    <a:srgbClr val="747794">
                      <a:shade val="67500"/>
                      <a:satMod val="115000"/>
                    </a:srgbClr>
                  </a:gs>
                  <a:gs pos="100000">
                    <a:srgbClr val="747794">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辨別</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可信資訊</a:t>
                </a:r>
              </a:p>
            </p:txBody>
          </p:sp>
        </p:grpSp>
      </p:grpSp>
      <p:pic>
        <p:nvPicPr>
          <p:cNvPr id="35" name="圖片 34">
            <a:extLst>
              <a:ext uri="{FF2B5EF4-FFF2-40B4-BE49-F238E27FC236}">
                <a16:creationId xmlns:a16="http://schemas.microsoft.com/office/drawing/2014/main" id="{514713EF-5075-4748-BBCC-86EE3AB8C1C3}"/>
              </a:ext>
            </a:extLst>
          </p:cNvPr>
          <p:cNvPicPr>
            <a:picLocks noChangeAspect="1"/>
          </p:cNvPicPr>
          <p:nvPr/>
        </p:nvPicPr>
        <p:blipFill rotWithShape="1">
          <a:blip r:embed="rId16">
            <a:extLst>
              <a:ext uri="{28A0092B-C50C-407E-A947-70E740481C1C}">
                <a14:useLocalDpi xmlns:a14="http://schemas.microsoft.com/office/drawing/2010/main" val="0"/>
              </a:ext>
            </a:extLst>
          </a:blip>
          <a:srcRect l="-1998" t="-553" r="45932" b="553"/>
          <a:stretch/>
        </p:blipFill>
        <p:spPr>
          <a:xfrm>
            <a:off x="4249789" y="-57418"/>
            <a:ext cx="4753402" cy="1879122"/>
          </a:xfrm>
          <a:prstGeom prst="rect">
            <a:avLst/>
          </a:prstGeom>
        </p:spPr>
      </p:pic>
      <p:sp>
        <p:nvSpPr>
          <p:cNvPr id="39" name="文字方塊 38">
            <a:extLst>
              <a:ext uri="{FF2B5EF4-FFF2-40B4-BE49-F238E27FC236}">
                <a16:creationId xmlns:a16="http://schemas.microsoft.com/office/drawing/2014/main" id="{A74FD5C4-1A40-4839-A948-18635ADF4514}"/>
              </a:ext>
            </a:extLst>
          </p:cNvPr>
          <p:cNvSpPr txBox="1"/>
          <p:nvPr/>
        </p:nvSpPr>
        <p:spPr>
          <a:xfrm>
            <a:off x="4801198" y="926509"/>
            <a:ext cx="43736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02060"/>
                </a:solidFill>
                <a:effectLst/>
                <a:uLnTx/>
                <a:uFillTx/>
                <a:latin typeface="文鼎新藝體" panose="040B0A09000000000000" pitchFamily="81" charset="-120"/>
                <a:ea typeface="文鼎新藝體" panose="040B0A09000000000000" pitchFamily="81" charset="-120"/>
              </a:rPr>
              <a:t>線上課程 </a:t>
            </a:r>
            <a:r>
              <a:rPr lang="zh-TW" altLang="en-US" sz="2400" dirty="0">
                <a:solidFill>
                  <a:srgbClr val="002060"/>
                </a:solidFill>
                <a:latin typeface="文鼎新藝體" panose="040B0A09000000000000" pitchFamily="81" charset="-120"/>
                <a:ea typeface="文鼎新藝體" panose="040B0A09000000000000" pitchFamily="81" charset="-120"/>
              </a:rPr>
              <a:t>家長協助篇</a:t>
            </a:r>
            <a:endParaRPr lang="en-US" altLang="zh-TW" sz="2400" dirty="0">
              <a:solidFill>
                <a:srgbClr val="002060"/>
              </a:solidFill>
              <a:latin typeface="文鼎新藝體" panose="040B0A09000000000000" pitchFamily="81" charset="-120"/>
              <a:ea typeface="文鼎新藝體" panose="040B0A09000000000000" pitchFamily="81"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srgbClr val="002060"/>
              </a:solidFill>
              <a:effectLst/>
              <a:uLnTx/>
              <a:uFillTx/>
              <a:latin typeface="文鼎新藝體" panose="040B0A09000000000000" pitchFamily="81" charset="-120"/>
              <a:ea typeface="文鼎新藝體" panose="040B0A09000000000000" pitchFamily="81" charset="-120"/>
            </a:endParaRPr>
          </a:p>
        </p:txBody>
      </p:sp>
    </p:spTree>
    <p:extLst>
      <p:ext uri="{BB962C8B-B14F-4D97-AF65-F5344CB8AC3E}">
        <p14:creationId xmlns:p14="http://schemas.microsoft.com/office/powerpoint/2010/main" val="1135586903"/>
      </p:ext>
    </p:extLst>
  </p:cSld>
  <p:clrMapOvr>
    <a:masterClrMapping/>
  </p:clrMapOvr>
  <p:transition spd="slow">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00" y="224611"/>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2024年9月11日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9</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桃園市大業國小</a:t>
            </a:r>
            <a:endParaRPr lang="zh-TW" altLang="en-US" dirty="0"/>
          </a:p>
        </p:txBody>
      </p:sp>
      <p:grpSp>
        <p:nvGrpSpPr>
          <p:cNvPr id="16" name="群組 15">
            <a:extLst>
              <a:ext uri="{FF2B5EF4-FFF2-40B4-BE49-F238E27FC236}">
                <a16:creationId xmlns:a16="http://schemas.microsoft.com/office/drawing/2014/main" id="{3E1A41A5-2A17-480F-AD30-CB1A845CEF56}"/>
              </a:ext>
            </a:extLst>
          </p:cNvPr>
          <p:cNvGrpSpPr/>
          <p:nvPr/>
        </p:nvGrpSpPr>
        <p:grpSpPr>
          <a:xfrm>
            <a:off x="2883979" y="1978015"/>
            <a:ext cx="8645151" cy="4148815"/>
            <a:chOff x="1506554" y="1913907"/>
            <a:chExt cx="8645151" cy="4148815"/>
          </a:xfrm>
        </p:grpSpPr>
        <p:sp>
          <p:nvSpPr>
            <p:cNvPr id="22" name="文字方塊 21">
              <a:extLst>
                <a:ext uri="{FF2B5EF4-FFF2-40B4-BE49-F238E27FC236}">
                  <a16:creationId xmlns:a16="http://schemas.microsoft.com/office/drawing/2014/main" id="{D1CB81A7-9D0F-4E9C-B0F7-B1FC01AA519F}"/>
                </a:ext>
              </a:extLst>
            </p:cNvPr>
            <p:cNvSpPr txBox="1"/>
            <p:nvPr/>
          </p:nvSpPr>
          <p:spPr>
            <a:xfrm>
              <a:off x="1506555" y="1913907"/>
              <a:ext cx="8645149" cy="5232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chemeClr val="accent6">
                      <a:lumMod val="10000"/>
                    </a:schemeClr>
                  </a:solidFill>
                  <a:effectLst/>
                  <a:uLnTx/>
                  <a:uFillTx/>
                  <a:latin typeface="文鼎新藝體" panose="040B0A09000000000000" pitchFamily="81" charset="-120"/>
                  <a:ea typeface="文鼎新藝體" panose="040B0A09000000000000" pitchFamily="81" charset="-120"/>
                </a:rPr>
                <a:t>時間：週一至週五放學後至</a:t>
              </a:r>
              <a:r>
                <a:rPr kumimoji="0" lang="en-US" altLang="zh-TW" sz="2800" b="0" i="0" u="none" strike="noStrike" kern="1200" cap="none" spc="0" normalizeH="0" baseline="0" noProof="0" dirty="0">
                  <a:ln>
                    <a:noFill/>
                  </a:ln>
                  <a:solidFill>
                    <a:schemeClr val="accent6">
                      <a:lumMod val="10000"/>
                    </a:schemeClr>
                  </a:solidFill>
                  <a:effectLst/>
                  <a:uLnTx/>
                  <a:uFillTx/>
                  <a:latin typeface="文鼎新藝體" panose="040B0A09000000000000" pitchFamily="81" charset="-120"/>
                  <a:ea typeface="文鼎新藝體" panose="040B0A09000000000000" pitchFamily="81" charset="-120"/>
                </a:rPr>
                <a:t>17</a:t>
              </a:r>
              <a:r>
                <a:rPr kumimoji="0" lang="zh-TW" altLang="en-US" sz="2800" b="0" i="0" u="none" strike="noStrike" kern="1200" cap="none" spc="0" normalizeH="0" baseline="0" noProof="0" dirty="0">
                  <a:ln>
                    <a:noFill/>
                  </a:ln>
                  <a:solidFill>
                    <a:schemeClr val="accent6">
                      <a:lumMod val="10000"/>
                    </a:schemeClr>
                  </a:solidFill>
                  <a:effectLst/>
                  <a:uLnTx/>
                  <a:uFillTx/>
                  <a:latin typeface="文鼎新藝體" panose="040B0A09000000000000" pitchFamily="81" charset="-120"/>
                  <a:ea typeface="文鼎新藝體" panose="040B0A09000000000000" pitchFamily="81" charset="-120"/>
                </a:rPr>
                <a:t>：</a:t>
              </a:r>
              <a:r>
                <a:rPr kumimoji="0" lang="en-US" altLang="zh-TW" sz="2800" b="0" i="0" u="none" strike="noStrike" kern="1200" cap="none" spc="0" normalizeH="0" baseline="0" noProof="0" dirty="0">
                  <a:ln>
                    <a:noFill/>
                  </a:ln>
                  <a:solidFill>
                    <a:schemeClr val="accent6">
                      <a:lumMod val="10000"/>
                    </a:schemeClr>
                  </a:solidFill>
                  <a:effectLst/>
                  <a:uLnTx/>
                  <a:uFillTx/>
                  <a:latin typeface="文鼎新藝體" panose="040B0A09000000000000" pitchFamily="81" charset="-120"/>
                  <a:ea typeface="文鼎新藝體" panose="040B0A09000000000000" pitchFamily="81" charset="-120"/>
                </a:rPr>
                <a:t>30</a:t>
              </a:r>
            </a:p>
          </p:txBody>
        </p:sp>
        <p:sp>
          <p:nvSpPr>
            <p:cNvPr id="24" name="文字方塊 23">
              <a:extLst>
                <a:ext uri="{FF2B5EF4-FFF2-40B4-BE49-F238E27FC236}">
                  <a16:creationId xmlns:a16="http://schemas.microsoft.com/office/drawing/2014/main" id="{05CAF4B0-0B14-44BF-B06E-B209E64326FF}"/>
                </a:ext>
              </a:extLst>
            </p:cNvPr>
            <p:cNvSpPr txBox="1"/>
            <p:nvPr/>
          </p:nvSpPr>
          <p:spPr>
            <a:xfrm>
              <a:off x="1506554" y="2747009"/>
              <a:ext cx="8645149" cy="5232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chemeClr val="accent6">
                      <a:lumMod val="10000"/>
                    </a:schemeClr>
                  </a:solidFill>
                  <a:effectLst/>
                  <a:uLnTx/>
                  <a:uFillTx/>
                  <a:latin typeface="文鼎新藝體" panose="040B0A09000000000000" pitchFamily="81" charset="-120"/>
                  <a:ea typeface="文鼎新藝體" panose="040B0A09000000000000" pitchFamily="81" charset="-120"/>
                </a:rPr>
                <a:t>收費：每小時</a:t>
              </a:r>
              <a:r>
                <a:rPr kumimoji="0" lang="en-US" altLang="zh-TW" sz="2800" b="0" i="0" u="none" strike="noStrike" kern="1200" cap="none" spc="0" normalizeH="0" baseline="0" noProof="0" dirty="0">
                  <a:ln>
                    <a:noFill/>
                  </a:ln>
                  <a:solidFill>
                    <a:schemeClr val="accent6">
                      <a:lumMod val="10000"/>
                    </a:schemeClr>
                  </a:solidFill>
                  <a:effectLst/>
                  <a:uLnTx/>
                  <a:uFillTx/>
                  <a:latin typeface="文鼎新藝體" panose="040B0A09000000000000" pitchFamily="81" charset="-120"/>
                  <a:ea typeface="文鼎新藝體" panose="040B0A09000000000000" pitchFamily="81" charset="-120"/>
                </a:rPr>
                <a:t>25</a:t>
              </a:r>
              <a:r>
                <a:rPr kumimoji="0" lang="zh-TW" altLang="en-US" sz="2800" b="0" i="0" u="none" strike="noStrike" kern="1200" cap="none" spc="0" normalizeH="0" baseline="0" noProof="0" dirty="0">
                  <a:ln>
                    <a:noFill/>
                  </a:ln>
                  <a:solidFill>
                    <a:schemeClr val="accent6">
                      <a:lumMod val="10000"/>
                    </a:schemeClr>
                  </a:solidFill>
                  <a:effectLst/>
                  <a:uLnTx/>
                  <a:uFillTx/>
                  <a:latin typeface="文鼎新藝體" panose="040B0A09000000000000" pitchFamily="81" charset="-120"/>
                  <a:ea typeface="文鼎新藝體" panose="040B0A09000000000000" pitchFamily="81" charset="-120"/>
                </a:rPr>
                <a:t>元，按月計算，每學期分兩期收費</a:t>
              </a:r>
            </a:p>
          </p:txBody>
        </p:sp>
        <p:sp>
          <p:nvSpPr>
            <p:cNvPr id="25" name="文字方塊 24">
              <a:extLst>
                <a:ext uri="{FF2B5EF4-FFF2-40B4-BE49-F238E27FC236}">
                  <a16:creationId xmlns:a16="http://schemas.microsoft.com/office/drawing/2014/main" id="{7002B339-EAA2-497A-A42C-F29FCE5B5D25}"/>
                </a:ext>
              </a:extLst>
            </p:cNvPr>
            <p:cNvSpPr txBox="1"/>
            <p:nvPr/>
          </p:nvSpPr>
          <p:spPr>
            <a:xfrm>
              <a:off x="1506555" y="3481745"/>
              <a:ext cx="8645150" cy="5232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方式：照顧、閱讀、繪畫與活動</a:t>
              </a:r>
            </a:p>
          </p:txBody>
        </p:sp>
        <p:sp>
          <p:nvSpPr>
            <p:cNvPr id="26" name="文字方塊 25">
              <a:extLst>
                <a:ext uri="{FF2B5EF4-FFF2-40B4-BE49-F238E27FC236}">
                  <a16:creationId xmlns:a16="http://schemas.microsoft.com/office/drawing/2014/main" id="{4931028E-0E97-4723-8312-C4AF173AEDF7}"/>
                </a:ext>
              </a:extLst>
            </p:cNvPr>
            <p:cNvSpPr txBox="1"/>
            <p:nvPr/>
          </p:nvSpPr>
          <p:spPr>
            <a:xfrm>
              <a:off x="1506555" y="4246840"/>
              <a:ext cx="8645149" cy="181588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固定時間接送：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(1)</a:t>
              </a:r>
              <a:r>
                <a:rPr kumimoji="0" lang="zh-TW" altLang="en-US"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由家長填寫固定時間接送調查表之時間</a:t>
              </a:r>
              <a:endParaRPr kumimoji="0" lang="en-US" altLang="zh-TW"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(2)</a:t>
              </a:r>
              <a:r>
                <a:rPr kumimoji="0" lang="zh-TW" altLang="en-US"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課照老師依調查表離班需求，開立外出單</a:t>
              </a:r>
              <a:r>
                <a:rPr kumimoji="0" lang="en-US" altLang="zh-TW"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a:t>
              </a:r>
              <a:r>
                <a:rPr kumimoji="0" lang="zh-TW" altLang="en-US"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紅色</a:t>
              </a:r>
              <a:r>
                <a:rPr kumimoji="0" lang="en-US" altLang="zh-TW"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a:t>
              </a:r>
              <a:r>
                <a:rPr kumimoji="0" lang="zh-TW" altLang="en-US" sz="2800" b="0" i="0" u="none" strike="noStrike" kern="1200" cap="none" spc="0" normalizeH="0" baseline="0" noProof="0" dirty="0">
                  <a:ln>
                    <a:noFill/>
                  </a:ln>
                  <a:solidFill>
                    <a:schemeClr val="accent5">
                      <a:lumMod val="10000"/>
                    </a:schemeClr>
                  </a:solidFill>
                  <a:effectLst/>
                  <a:uLnTx/>
                  <a:uFillTx/>
                  <a:latin typeface="文鼎新藝體" panose="040B0A09000000000000" pitchFamily="81" charset="-120"/>
                  <a:ea typeface="文鼎新藝體" panose="040B0A09000000000000" pitchFamily="81" charset="-120"/>
                </a:rPr>
                <a:t>讓 學生離校。</a:t>
              </a:r>
            </a:p>
          </p:txBody>
        </p:sp>
      </p:grpSp>
      <p:pic>
        <p:nvPicPr>
          <p:cNvPr id="27" name="圖片 26">
            <a:extLst>
              <a:ext uri="{FF2B5EF4-FFF2-40B4-BE49-F238E27FC236}">
                <a16:creationId xmlns:a16="http://schemas.microsoft.com/office/drawing/2014/main" id="{3DEF0FEA-BE83-4366-B60B-F44DEE104F4E}"/>
              </a:ext>
            </a:extLst>
          </p:cNvPr>
          <p:cNvPicPr>
            <a:picLocks noChangeAspect="1"/>
          </p:cNvPicPr>
          <p:nvPr/>
        </p:nvPicPr>
        <p:blipFill rotWithShape="1">
          <a:blip r:embed="rId13">
            <a:extLst>
              <a:ext uri="{28A0092B-C50C-407E-A947-70E740481C1C}">
                <a14:useLocalDpi xmlns:a14="http://schemas.microsoft.com/office/drawing/2010/main" val="0"/>
              </a:ext>
            </a:extLst>
          </a:blip>
          <a:srcRect l="-1998" t="-553" r="45932" b="553"/>
          <a:stretch/>
        </p:blipFill>
        <p:spPr>
          <a:xfrm>
            <a:off x="4599720" y="181530"/>
            <a:ext cx="4181482" cy="1879122"/>
          </a:xfrm>
          <a:prstGeom prst="rect">
            <a:avLst/>
          </a:prstGeom>
        </p:spPr>
      </p:pic>
      <p:sp>
        <p:nvSpPr>
          <p:cNvPr id="28" name="文字方塊 27">
            <a:extLst>
              <a:ext uri="{FF2B5EF4-FFF2-40B4-BE49-F238E27FC236}">
                <a16:creationId xmlns:a16="http://schemas.microsoft.com/office/drawing/2014/main" id="{9788B54E-7FC4-449F-8362-AA79DF933D65}"/>
              </a:ext>
            </a:extLst>
          </p:cNvPr>
          <p:cNvSpPr txBox="1"/>
          <p:nvPr/>
        </p:nvSpPr>
        <p:spPr>
          <a:xfrm>
            <a:off x="5219470" y="1105380"/>
            <a:ext cx="29419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FF3300"/>
                </a:solidFill>
                <a:effectLst/>
                <a:uLnTx/>
                <a:uFillTx/>
                <a:latin typeface="文鼎新藝體" panose="040B0A09000000000000" pitchFamily="81" charset="-120"/>
                <a:ea typeface="文鼎新藝體" panose="040B0A09000000000000" pitchFamily="81" charset="-120"/>
              </a:rPr>
              <a:t>課後照顧說明</a:t>
            </a:r>
          </a:p>
        </p:txBody>
      </p:sp>
    </p:spTree>
    <p:extLst>
      <p:ext uri="{BB962C8B-B14F-4D97-AF65-F5344CB8AC3E}">
        <p14:creationId xmlns:p14="http://schemas.microsoft.com/office/powerpoint/2010/main" val="3005521679"/>
      </p:ext>
    </p:extLst>
  </p:cSld>
  <p:clrMapOvr>
    <a:masterClrMapping/>
  </p:clrMapOvr>
  <p:transition spd="slow">
    <p:comb/>
  </p:transition>
</p:sld>
</file>

<file path=ppt/theme/theme1.xml><?xml version="1.0" encoding="utf-8"?>
<a:theme xmlns:a="http://schemas.openxmlformats.org/drawingml/2006/main" name="1-0930-10">
  <a:themeElements>
    <a:clrScheme name="自定义 365">
      <a:dk1>
        <a:sysClr val="windowText" lastClr="000000"/>
      </a:dk1>
      <a:lt1>
        <a:sysClr val="window" lastClr="FFFFFF"/>
      </a:lt1>
      <a:dk2>
        <a:srgbClr val="44546A"/>
      </a:dk2>
      <a:lt2>
        <a:srgbClr val="E7E6E6"/>
      </a:lt2>
      <a:accent1>
        <a:srgbClr val="99CCFF"/>
      </a:accent1>
      <a:accent2>
        <a:srgbClr val="99CCFF"/>
      </a:accent2>
      <a:accent3>
        <a:srgbClr val="99CCFF"/>
      </a:accent3>
      <a:accent4>
        <a:srgbClr val="99CCFF"/>
      </a:accent4>
      <a:accent5>
        <a:srgbClr val="99CCFF"/>
      </a:accent5>
      <a:accent6>
        <a:srgbClr val="99CCFF"/>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自然生態教育相片簡報</Template>
  <TotalTime>3478</TotalTime>
  <Words>2454</Words>
  <Application>Microsoft Office PowerPoint</Application>
  <PresentationFormat>寬螢幕</PresentationFormat>
  <Paragraphs>455</Paragraphs>
  <Slides>33</Slides>
  <Notes>2</Notes>
  <HiddenSlides>0</HiddenSlides>
  <MMClips>0</MMClips>
  <ScaleCrop>false</ScaleCrop>
  <HeadingPairs>
    <vt:vector size="6" baseType="variant">
      <vt:variant>
        <vt:lpstr>使用字型</vt:lpstr>
      </vt:variant>
      <vt:variant>
        <vt:i4>19</vt:i4>
      </vt:variant>
      <vt:variant>
        <vt:lpstr>佈景主題</vt:lpstr>
      </vt:variant>
      <vt:variant>
        <vt:i4>1</vt:i4>
      </vt:variant>
      <vt:variant>
        <vt:lpstr>投影片標題</vt:lpstr>
      </vt:variant>
      <vt:variant>
        <vt:i4>33</vt:i4>
      </vt:variant>
    </vt:vector>
  </HeadingPairs>
  <TitlesOfParts>
    <vt:vector size="53" baseType="lpstr">
      <vt:lpstr>等线</vt:lpstr>
      <vt:lpstr>等线 Light</vt:lpstr>
      <vt:lpstr>文鼎新藝體</vt:lpstr>
      <vt:lpstr>王漢宗特黑體繁</vt:lpstr>
      <vt:lpstr>王漢宗綜藝體繁</vt:lpstr>
      <vt:lpstr>王漢宗顏楷體繁</vt:lpstr>
      <vt:lpstr>華康中特圓體</vt:lpstr>
      <vt:lpstr>華康新特明體</vt:lpstr>
      <vt:lpstr>華康新特黑體</vt:lpstr>
      <vt:lpstr>華康魏碑體</vt:lpstr>
      <vt:lpstr>華康儷粗圓</vt:lpstr>
      <vt:lpstr>微軟正黑體</vt:lpstr>
      <vt:lpstr>新細明體</vt:lpstr>
      <vt:lpstr>標楷體</vt:lpstr>
      <vt:lpstr>Aharoni</vt:lpstr>
      <vt:lpstr>Arial</vt:lpstr>
      <vt:lpstr>Montserrat SemiBold</vt:lpstr>
      <vt:lpstr>Open Sans Semibold</vt:lpstr>
      <vt:lpstr>Wingdings</vt:lpstr>
      <vt:lpstr>1-0930-10</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學生平時相關注意事項</vt:lpstr>
      <vt:lpstr>三、請假相關規定</vt:lpstr>
      <vt:lpstr>PowerPoint 簡報</vt:lpstr>
      <vt:lpstr>113學年度(上)社團作業流程</vt:lpstr>
      <vt:lpstr>防疫須知</vt:lpstr>
      <vt:lpstr>書包減重宣導</vt:lpstr>
      <vt:lpstr>健康促進宣導</vt:lpstr>
      <vt:lpstr>反毒宣導~認識新興毒品</vt:lpstr>
      <vt:lpstr>反毒宣導~新興毒品與毒品偽裝</vt:lpstr>
      <vt:lpstr>反毒宣導~珍惜生命，拒絕毒品誘惑。</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標題版面配置</dc:title>
  <dc:creator>Administrator</dc:creator>
  <cp:lastModifiedBy>User</cp:lastModifiedBy>
  <cp:revision>220</cp:revision>
  <cp:lastPrinted>2020-07-01T07:23:50Z</cp:lastPrinted>
  <dcterms:created xsi:type="dcterms:W3CDTF">2019-08-13T08:17:30Z</dcterms:created>
  <dcterms:modified xsi:type="dcterms:W3CDTF">2024-09-11T07:22:21Z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