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3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73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82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887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25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032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43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03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4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6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5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101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25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18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10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69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2B3E-13E6-4EA1-9E28-1CFB3C05DA28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FEFDB0-4ED2-49D4-9DA1-F55ECC395E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4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FAE0E9-B69D-4B2A-81D3-29BF7A799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好書推薦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8D70B6-4C7C-423F-BEF6-FC4F239C0C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黃小良</a:t>
            </a:r>
          </a:p>
        </p:txBody>
      </p:sp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145DABAD-F509-4813-8E05-C65B14D540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"/>
    </mc:Choice>
    <mc:Fallback xmlns="">
      <p:transition spd="slow" advTm="4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4409A6-09F2-4ECB-A9C5-73AB251E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B0292B-1110-451D-BC56-A69F7E1B0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5939"/>
            <a:ext cx="10464142" cy="4900474"/>
          </a:xfrm>
        </p:spPr>
        <p:txBody>
          <a:bodyPr>
            <a:normAutofit fontScale="92500"/>
          </a:bodyPr>
          <a:lstStyle/>
          <a:p>
            <a:r>
              <a:rPr lang="zh-TW" altLang="en-US" sz="2400"/>
              <a:t>書名</a:t>
            </a:r>
            <a:r>
              <a:rPr lang="zh-TW" altLang="en-US" sz="2400" dirty="0"/>
              <a:t>：作弊</a:t>
            </a:r>
            <a:endParaRPr lang="en-US" altLang="zh-TW" sz="2400" dirty="0"/>
          </a:p>
          <a:p>
            <a:r>
              <a:rPr lang="zh-TW" altLang="en-US" sz="2400" dirty="0"/>
              <a:t>索書號：</a:t>
            </a:r>
            <a:r>
              <a:rPr lang="en-US" altLang="zh-TW" sz="2400" dirty="0"/>
              <a:t>874.59</a:t>
            </a:r>
          </a:p>
          <a:p>
            <a:r>
              <a:rPr lang="zh-TW" altLang="en-US" sz="2400" dirty="0"/>
              <a:t>大意或摘要：</a:t>
            </a:r>
            <a:endParaRPr lang="en-US" altLang="zh-TW" sz="2400" dirty="0"/>
          </a:p>
          <a:p>
            <a:pPr marL="0" indent="720000">
              <a:lnSpc>
                <a:spcPct val="150000"/>
              </a:lnSpc>
              <a:buNone/>
            </a:pPr>
            <a:r>
              <a:rPr lang="zh-TW" altLang="en-US" sz="24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佐伊是娜塔莉最好的朋友，他覺得娜塔莉寫得小說很棒，很值得出版。但是一個十二歲的小女生，有出版社願意幫她出書嗎？佐伊想到了一個辦法：娜塔莉可以取個筆名，偽裝成大人，由佐伊來當她的經紀人。不過，兩個六年級生想在大人的世界裡出頭可不容易，即使得到了大人的幫助，還是會因為年紀太小而被質疑啊！在爾虞我詐的大人世界中，娜塔莉有機會成為真正的作家嗎？娜塔莉的故事帶領讀者發現創意的無限以及成功必備的行動力，是每個孩子與大人追夢時的最佳借鏡。</a:t>
            </a:r>
            <a:endParaRPr lang="en-US" altLang="zh-TW" sz="2400" dirty="0"/>
          </a:p>
        </p:txBody>
      </p:sp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EF7A6374-7CB9-48EB-98A9-EAF2210FCA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1026" name="Picture 2" descr="作弊-安德魯．克萊門斯">
            <a:extLst>
              <a:ext uri="{FF2B5EF4-FFF2-40B4-BE49-F238E27FC236}">
                <a16:creationId xmlns:a16="http://schemas.microsoft.com/office/drawing/2014/main" id="{6F1AB5B2-A996-4BCF-9FBD-F264970F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535" y="317377"/>
            <a:ext cx="2277123" cy="22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11"/>
    </mc:Choice>
    <mc:Fallback xmlns="">
      <p:transition spd="slow" advTm="49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A26872-55F4-4863-A2A5-D698B0F3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推薦原因一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BD3A4A-7AAC-4A99-B793-71A0A344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0" i="0" dirty="0">
                <a:solidFill>
                  <a:srgbClr val="232323"/>
                </a:solidFill>
                <a:effectLst/>
                <a:latin typeface="Arial" panose="020B0604020202020204" pitchFamily="34" charset="0"/>
              </a:rPr>
              <a:t>這本書描寫兩位十多歲小女孩的追夢故事。從扣人心弦的情節裡，可以看到夢想、創意與行動彼此之間的關係，而且也可以瞭解到潛能要在真實的努力中，才得以浮現。也讓我學習到「除了天分外，更要努力才能獲得成功」的道理</a:t>
            </a:r>
            <a:endParaRPr lang="zh-TW" altLang="en-US" sz="3200" dirty="0"/>
          </a:p>
        </p:txBody>
      </p:sp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29B91AAD-4486-436A-AF94-A927ACEA91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87"/>
    </mc:Choice>
    <mc:Fallback xmlns="">
      <p:transition spd="slow" advTm="19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131256-5A1C-44B1-9834-7FC2ACCE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推薦原因二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97E013-2572-4E3D-AF81-39D431FFE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……</a:t>
            </a:r>
            <a:endParaRPr lang="zh-TW" altLang="en-US" dirty="0"/>
          </a:p>
        </p:txBody>
      </p:sp>
      <p:pic>
        <p:nvPicPr>
          <p:cNvPr id="5" name="音訊 4">
            <a:hlinkClick r:id="" action="ppaction://media"/>
            <a:extLst>
              <a:ext uri="{FF2B5EF4-FFF2-40B4-BE49-F238E27FC236}">
                <a16:creationId xmlns:a16="http://schemas.microsoft.com/office/drawing/2014/main" id="{09A05D80-F672-47DB-A350-9DA720DD2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52952437-3641-4B0B-BF15-AA509FEA8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報告結束</a:t>
            </a:r>
          </a:p>
        </p:txBody>
      </p:sp>
      <p:pic>
        <p:nvPicPr>
          <p:cNvPr id="7" name="音訊 6">
            <a:hlinkClick r:id="" action="ppaction://media"/>
            <a:extLst>
              <a:ext uri="{FF2B5EF4-FFF2-40B4-BE49-F238E27FC236}">
                <a16:creationId xmlns:a16="http://schemas.microsoft.com/office/drawing/2014/main" id="{2FD782FD-3F83-4C83-90A1-C6324666AE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5"/>
    </mc:Choice>
    <mc:Fallback xmlns="">
      <p:transition spd="slow" advTm="3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246</Words>
  <Application>Microsoft Office PowerPoint</Application>
  <PresentationFormat>寬螢幕</PresentationFormat>
  <Paragraphs>12</Paragraphs>
  <Slides>5</Slides>
  <Notes>0</Notes>
  <HiddenSlides>0</HiddenSlides>
  <MMClips>5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多面向</vt:lpstr>
      <vt:lpstr>好書推薦</vt:lpstr>
      <vt:lpstr>介紹</vt:lpstr>
      <vt:lpstr>推薦原因一</vt:lpstr>
      <vt:lpstr>推薦原因二</vt:lpstr>
      <vt:lpstr>報告結束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好書推薦</dc:title>
  <dc:creator>黃琮良</dc:creator>
  <cp:lastModifiedBy>黃琮良</cp:lastModifiedBy>
  <cp:revision>4</cp:revision>
  <dcterms:created xsi:type="dcterms:W3CDTF">2020-12-17T03:36:40Z</dcterms:created>
  <dcterms:modified xsi:type="dcterms:W3CDTF">2020-12-17T05:41:13Z</dcterms:modified>
</cp:coreProperties>
</file>