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58" r:id="rId4"/>
    <p:sldId id="257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C596-E412-4B62-9797-F099C02A8371}" type="datetimeFigureOut">
              <a:rPr lang="zh-TW" altLang="en-US" smtClean="0"/>
              <a:t>2018/1/22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5481-AD42-4334-AAD5-45D5EC2F7E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C596-E412-4B62-9797-F099C02A8371}" type="datetimeFigureOut">
              <a:rPr lang="zh-TW" altLang="en-US" smtClean="0"/>
              <a:t>2018/1/22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5481-AD42-4334-AAD5-45D5EC2F7E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C596-E412-4B62-9797-F099C02A8371}" type="datetimeFigureOut">
              <a:rPr lang="zh-TW" altLang="en-US" smtClean="0"/>
              <a:t>2018/1/22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5481-AD42-4334-AAD5-45D5EC2F7E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C596-E412-4B62-9797-F099C02A8371}" type="datetimeFigureOut">
              <a:rPr lang="zh-TW" altLang="en-US" smtClean="0"/>
              <a:t>2018/1/22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5481-AD42-4334-AAD5-45D5EC2F7E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C596-E412-4B62-9797-F099C02A8371}" type="datetimeFigureOut">
              <a:rPr lang="zh-TW" altLang="en-US" smtClean="0"/>
              <a:t>2018/1/22</a:t>
            </a:fld>
            <a:endParaRPr lang="zh-TW" alt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5481-AD42-4334-AAD5-45D5EC2F7E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C596-E412-4B62-9797-F099C02A8371}" type="datetimeFigureOut">
              <a:rPr lang="zh-TW" altLang="en-US" smtClean="0"/>
              <a:t>2018/1/22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5481-AD42-4334-AAD5-45D5EC2F7E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C596-E412-4B62-9797-F099C02A8371}" type="datetimeFigureOut">
              <a:rPr lang="zh-TW" altLang="en-US" smtClean="0"/>
              <a:t>2018/1/22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5481-AD42-4334-AAD5-45D5EC2F7E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C596-E412-4B62-9797-F099C02A8371}" type="datetimeFigureOut">
              <a:rPr lang="zh-TW" altLang="en-US" smtClean="0"/>
              <a:t>2018/1/22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5481-AD42-4334-AAD5-45D5EC2F7E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C596-E412-4B62-9797-F099C02A8371}" type="datetimeFigureOut">
              <a:rPr lang="zh-TW" altLang="en-US" smtClean="0"/>
              <a:t>2018/1/22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5481-AD42-4334-AAD5-45D5EC2F7E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C596-E412-4B62-9797-F099C02A8371}" type="datetimeFigureOut">
              <a:rPr lang="zh-TW" altLang="en-US" smtClean="0"/>
              <a:t>2018/1/22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5481-AD42-4334-AAD5-45D5EC2F7E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C596-E412-4B62-9797-F099C02A8371}" type="datetimeFigureOut">
              <a:rPr lang="zh-TW" altLang="en-US" smtClean="0"/>
              <a:t>2018/1/22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5481-AD42-4334-AAD5-45D5EC2F7E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9FEC596-E412-4B62-9797-F099C02A8371}" type="datetimeFigureOut">
              <a:rPr lang="zh-TW" altLang="en-US" smtClean="0"/>
              <a:t>2018/1/22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30B5481-AD42-4334-AAD5-45D5EC2F7E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-180528" y="2924944"/>
            <a:ext cx="5544616" cy="1600327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寒</a:t>
            </a:r>
            <a:r>
              <a:rPr lang="zh-TW" altLang="en-US" sz="6000" dirty="0" smtClean="0">
                <a:latin typeface="書法中楷（破音二）" panose="02010609010101010101" pitchFamily="49" charset="-120"/>
                <a:ea typeface="書法中楷（破音二）" panose="02010609010101010101" pitchFamily="49" charset="-120"/>
              </a:rPr>
              <a:t>假</a:t>
            </a:r>
            <a:r>
              <a:rPr lang="zh-TW" altLang="en-US" sz="60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作業說明</a:t>
            </a:r>
            <a:endParaRPr lang="zh-TW" altLang="en-US" sz="60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822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郊遊記錄表範例</a:t>
            </a:r>
            <a:endParaRPr lang="zh-TW" altLang="en-US" sz="48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64" y="1600200"/>
            <a:ext cx="3747864" cy="4997152"/>
          </a:xfrm>
        </p:spPr>
      </p:pic>
    </p:spTree>
    <p:extLst>
      <p:ext uri="{BB962C8B-B14F-4D97-AF65-F5344CB8AC3E}">
        <p14:creationId xmlns:p14="http://schemas.microsoft.com/office/powerpoint/2010/main" val="177281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健康記錄表範例</a:t>
            </a:r>
            <a:endParaRPr lang="zh-TW" altLang="en-US" sz="48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43" b="2371"/>
          <a:stretch/>
        </p:blipFill>
        <p:spPr>
          <a:xfrm>
            <a:off x="2874764" y="1691541"/>
            <a:ext cx="3569444" cy="4787318"/>
          </a:xfrm>
        </p:spPr>
      </p:pic>
    </p:spTree>
    <p:extLst>
      <p:ext uri="{BB962C8B-B14F-4D97-AF65-F5344CB8AC3E}">
        <p14:creationId xmlns:p14="http://schemas.microsoft.com/office/powerpoint/2010/main" val="149926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408712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40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英文習作</a:t>
            </a:r>
            <a:r>
              <a:rPr lang="en-US" altLang="zh-TW" sz="40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28~36</a:t>
            </a:r>
            <a:r>
              <a:rPr lang="zh-TW" altLang="en-US" sz="40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頁</a:t>
            </a:r>
            <a:endParaRPr lang="en-US" altLang="zh-TW" sz="4000" dirty="0" smtClean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40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閱讀</a:t>
            </a:r>
            <a:r>
              <a:rPr lang="zh-TW" altLang="en-US" sz="40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護照登記</a:t>
            </a:r>
            <a:r>
              <a:rPr lang="zh-TW" altLang="en-US" sz="40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五</a:t>
            </a:r>
            <a:r>
              <a:rPr lang="zh-TW" altLang="en-US" sz="40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本以上</a:t>
            </a:r>
            <a:endParaRPr lang="en-US" altLang="zh-TW" sz="4000" dirty="0" smtClean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40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圖畫一張</a:t>
            </a:r>
            <a:endParaRPr lang="en-US" altLang="zh-TW" sz="4000" dirty="0" smtClean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40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寒假作業一</a:t>
            </a:r>
            <a:r>
              <a:rPr lang="zh-TW" altLang="en-US" sz="40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本</a:t>
            </a:r>
            <a:endParaRPr lang="en-US" altLang="zh-TW" sz="4000" dirty="0" smtClean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0" indent="457200">
              <a:buNone/>
            </a:pPr>
            <a:r>
              <a:rPr lang="zh-TW" altLang="en-US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數學  </a:t>
            </a:r>
            <a:r>
              <a:rPr lang="en-US" altLang="zh-TW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2</a:t>
            </a:r>
            <a:r>
              <a:rPr lang="zh-TW" altLang="en-US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 張</a:t>
            </a:r>
            <a:endParaRPr lang="en-US" altLang="zh-TW" sz="3900" dirty="0">
              <a:solidFill>
                <a:srgbClr val="92D05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0" indent="457200">
              <a:buNone/>
            </a:pPr>
            <a:r>
              <a:rPr lang="zh-TW" altLang="en-US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國語  </a:t>
            </a:r>
            <a:r>
              <a:rPr lang="en-US" altLang="zh-TW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2</a:t>
            </a:r>
            <a:r>
              <a:rPr lang="zh-TW" altLang="en-US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 張</a:t>
            </a:r>
            <a:endParaRPr lang="en-US" altLang="zh-TW" sz="3900" dirty="0">
              <a:solidFill>
                <a:srgbClr val="92D05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0" indent="457200">
              <a:buNone/>
            </a:pPr>
            <a:r>
              <a:rPr lang="zh-TW" altLang="en-US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家事  </a:t>
            </a:r>
            <a:r>
              <a:rPr lang="en-US" altLang="zh-TW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1</a:t>
            </a:r>
            <a:r>
              <a:rPr lang="zh-TW" altLang="en-US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 張</a:t>
            </a:r>
            <a:endParaRPr lang="en-US" altLang="zh-TW" sz="3900" dirty="0">
              <a:solidFill>
                <a:srgbClr val="92D05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0" indent="457200">
              <a:buNone/>
            </a:pPr>
            <a:r>
              <a:rPr lang="zh-TW" altLang="en-US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運動  </a:t>
            </a:r>
            <a:r>
              <a:rPr lang="en-US" altLang="zh-TW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1</a:t>
            </a:r>
            <a:r>
              <a:rPr lang="zh-TW" altLang="en-US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 張</a:t>
            </a:r>
            <a:endParaRPr lang="en-US" altLang="zh-TW" sz="3900" dirty="0" smtClean="0">
              <a:solidFill>
                <a:srgbClr val="92D05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0" indent="457200">
              <a:buNone/>
            </a:pPr>
            <a:r>
              <a:rPr lang="zh-TW" altLang="en-US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旅遊  </a:t>
            </a:r>
            <a:r>
              <a:rPr lang="en-US" altLang="zh-TW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1</a:t>
            </a:r>
            <a:r>
              <a:rPr lang="zh-TW" altLang="en-US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 張</a:t>
            </a:r>
            <a:endParaRPr lang="en-US" altLang="zh-TW" sz="3900" dirty="0" smtClean="0">
              <a:solidFill>
                <a:srgbClr val="92D05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0" indent="457200">
              <a:buNone/>
            </a:pPr>
            <a:r>
              <a:rPr lang="zh-TW" altLang="en-US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閱讀  </a:t>
            </a:r>
            <a:r>
              <a:rPr lang="en-US" altLang="zh-TW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1</a:t>
            </a:r>
            <a:r>
              <a:rPr lang="zh-TW" altLang="en-US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 張</a:t>
            </a:r>
            <a:endParaRPr lang="en-US" altLang="zh-TW" sz="3900" dirty="0" smtClean="0">
              <a:solidFill>
                <a:srgbClr val="92D05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0" indent="457200">
              <a:buNone/>
            </a:pPr>
            <a:r>
              <a:rPr lang="zh-TW" altLang="en-US" sz="3900" dirty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健康  </a:t>
            </a:r>
            <a:r>
              <a:rPr lang="en-US" altLang="zh-TW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1</a:t>
            </a:r>
            <a:r>
              <a:rPr lang="zh-TW" altLang="en-US" sz="3900" dirty="0" smtClean="0">
                <a:solidFill>
                  <a:srgbClr val="92D05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 張</a:t>
            </a:r>
            <a:endParaRPr lang="en-US" altLang="zh-TW" sz="3900" dirty="0" smtClean="0">
              <a:solidFill>
                <a:srgbClr val="92D05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0" indent="457200">
              <a:buNone/>
            </a:pPr>
            <a:endParaRPr lang="zh-TW" altLang="en-US" sz="44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167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5904656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圖畫一張</a:t>
            </a:r>
            <a:r>
              <a:rPr lang="en-US" altLang="zh-TW" sz="3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『</a:t>
            </a:r>
            <a:r>
              <a:rPr lang="zh-TW" altLang="en-US" sz="36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過新年</a:t>
            </a:r>
            <a:r>
              <a:rPr lang="en-US" altLang="zh-TW" sz="36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』</a:t>
            </a:r>
          </a:p>
          <a:p>
            <a:r>
              <a:rPr lang="zh-TW" altLang="en-US" sz="36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內容：</a:t>
            </a:r>
            <a:endParaRPr lang="en-US" altLang="zh-TW" sz="3600" dirty="0" smtClean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0" indent="457200">
              <a:buNone/>
            </a:pPr>
            <a:r>
              <a:rPr lang="zh-TW" altLang="en-US" sz="36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貼春聯、團圓飯、煙火</a:t>
            </a:r>
            <a:r>
              <a:rPr lang="en-US" altLang="zh-TW" sz="36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…</a:t>
            </a:r>
          </a:p>
          <a:p>
            <a:r>
              <a:rPr lang="zh-TW" altLang="en-US" sz="36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材料：</a:t>
            </a:r>
            <a:endParaRPr lang="en-US" altLang="zh-TW" sz="3600" dirty="0" smtClean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</a:t>
            </a:r>
            <a:r>
              <a:rPr lang="zh-TW" altLang="en-US" sz="36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  水彩、彩色筆、蠟筆</a:t>
            </a:r>
            <a:endParaRPr lang="en-US" altLang="zh-TW" sz="3600" dirty="0" smtClean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36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重點：</a:t>
            </a:r>
            <a:endParaRPr lang="en-US" altLang="zh-TW" sz="3600" dirty="0" smtClean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0" indent="457200">
              <a:buNone/>
            </a:pPr>
            <a:r>
              <a:rPr lang="zh-TW" altLang="en-US" sz="36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主角要比手掌大</a:t>
            </a:r>
            <a:endParaRPr lang="en-US" altLang="zh-TW" sz="3600" dirty="0" smtClean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0" indent="457200">
              <a:buNone/>
            </a:pPr>
            <a:r>
              <a:rPr lang="zh-TW" altLang="en-US" sz="36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請描黑邊、畫</a:t>
            </a:r>
            <a:r>
              <a:rPr lang="zh-TW" altLang="en-US" sz="3600" dirty="0" smtClean="0">
                <a:latin typeface="書法中楷（破音二）" panose="02010609010101010101" pitchFamily="49" charset="-120"/>
                <a:ea typeface="書法中楷（破音二）" panose="02010609010101010101" pitchFamily="49" charset="-120"/>
              </a:rPr>
              <a:t>背</a:t>
            </a:r>
            <a:r>
              <a:rPr lang="zh-TW" altLang="en-US" sz="36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景</a:t>
            </a:r>
            <a:endParaRPr lang="en-US" altLang="zh-TW" sz="3600" dirty="0" smtClean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marL="0" indent="457200">
              <a:buNone/>
            </a:pPr>
            <a:r>
              <a:rPr lang="zh-TW" altLang="en-US" sz="3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要塗顏色</a:t>
            </a:r>
          </a:p>
        </p:txBody>
      </p:sp>
    </p:spTree>
    <p:extLst>
      <p:ext uri="{BB962C8B-B14F-4D97-AF65-F5344CB8AC3E}">
        <p14:creationId xmlns:p14="http://schemas.microsoft.com/office/powerpoint/2010/main" val="78337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4035556" cy="2880000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501008"/>
            <a:ext cx="4050000" cy="28800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258" y="404664"/>
            <a:ext cx="4062696" cy="2880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800" y="3573016"/>
            <a:ext cx="4047568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90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764704"/>
            <a:ext cx="7992888" cy="5506212"/>
          </a:xfrm>
        </p:spPr>
      </p:pic>
    </p:spTree>
    <p:extLst>
      <p:ext uri="{BB962C8B-B14F-4D97-AF65-F5344CB8AC3E}">
        <p14:creationId xmlns:p14="http://schemas.microsoft.com/office/powerpoint/2010/main" val="270945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88" y="764704"/>
            <a:ext cx="7778616" cy="5506212"/>
          </a:xfrm>
        </p:spPr>
      </p:pic>
    </p:spTree>
    <p:extLst>
      <p:ext uri="{BB962C8B-B14F-4D97-AF65-F5344CB8AC3E}">
        <p14:creationId xmlns:p14="http://schemas.microsoft.com/office/powerpoint/2010/main" val="26827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73" b="8780"/>
          <a:stretch/>
        </p:blipFill>
        <p:spPr>
          <a:xfrm>
            <a:off x="611560" y="404664"/>
            <a:ext cx="8025541" cy="5976664"/>
          </a:xfrm>
        </p:spPr>
      </p:pic>
    </p:spTree>
    <p:extLst>
      <p:ext uri="{BB962C8B-B14F-4D97-AF65-F5344CB8AC3E}">
        <p14:creationId xmlns:p14="http://schemas.microsoft.com/office/powerpoint/2010/main" val="369634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家事記錄表範例</a:t>
            </a:r>
            <a:endParaRPr lang="zh-TW" altLang="en-US" sz="48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484784"/>
            <a:ext cx="3816424" cy="5088566"/>
          </a:xfrm>
        </p:spPr>
      </p:pic>
    </p:spTree>
    <p:extLst>
      <p:ext uri="{BB962C8B-B14F-4D97-AF65-F5344CB8AC3E}">
        <p14:creationId xmlns:p14="http://schemas.microsoft.com/office/powerpoint/2010/main" val="43630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運動</a:t>
            </a:r>
            <a:r>
              <a:rPr lang="zh-TW" altLang="en-US" sz="4800" dirty="0" smtClean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記錄表範例</a:t>
            </a:r>
            <a:endParaRPr lang="zh-TW" altLang="en-US" sz="48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8"/>
          <a:stretch/>
        </p:blipFill>
        <p:spPr>
          <a:xfrm>
            <a:off x="2555776" y="1484784"/>
            <a:ext cx="3677756" cy="5184576"/>
          </a:xfrm>
        </p:spPr>
      </p:pic>
    </p:spTree>
    <p:extLst>
      <p:ext uri="{BB962C8B-B14F-4D97-AF65-F5344CB8AC3E}">
        <p14:creationId xmlns:p14="http://schemas.microsoft.com/office/powerpoint/2010/main" val="347575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茅草">
  <a:themeElements>
    <a:clrScheme name="茅草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茅草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123</TotalTime>
  <Words>99</Words>
  <Application>Microsoft Office PowerPoint</Application>
  <PresentationFormat>如螢幕大小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茅草</vt:lpstr>
      <vt:lpstr>寒假作業說明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家事記錄表範例</vt:lpstr>
      <vt:lpstr>運動記錄表範例</vt:lpstr>
      <vt:lpstr>郊遊記錄表範例</vt:lpstr>
      <vt:lpstr>健康記錄表範例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寒假作業說明</dc:title>
  <dc:creator>User</dc:creator>
  <cp:lastModifiedBy>User</cp:lastModifiedBy>
  <cp:revision>4</cp:revision>
  <dcterms:created xsi:type="dcterms:W3CDTF">2018-01-22T07:07:12Z</dcterms:created>
  <dcterms:modified xsi:type="dcterms:W3CDTF">2018-01-22T09:10:30Z</dcterms:modified>
</cp:coreProperties>
</file>