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dUMOmqZEfLqMRjpnxNLc0dWWygwglC3ZH5P06fNeXE2wVJqg/viewform?usp=sf_lin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dUMOmqZEfLqMRjpnxNLc0dWWygwglC3ZH5P06fNeXE2wVJqg/viewform?usp=sf_link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yrbCHwasg3LVuNBCKZAg7JpeTYLozw1-rIPLymu1K6vQOBg/viewform?usp=sf_link" TargetMode="External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8136D7-1449-4C78-8483-88E6051C9D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5/28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心惠老師來了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2BBAF3-05DA-47FA-8514-7982F5DD0A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608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04E05BB-9C1B-49E3-BAF7-CC9B24009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73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D76E93-43D2-4B06-9DAF-0C8B7E5C8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674" y="237744"/>
            <a:ext cx="7622695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5A1689-1DA1-4BAA-9B7A-CFA7ADCF3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921" y="372498"/>
            <a:ext cx="7351964" cy="6113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C0C4D3D-55F9-4216-9E05-0EC8687B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zh-TW" altLang="en-US" dirty="0"/>
              <a:t>有些同學不太會播放簡報，電腦 ↓   手機→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CC321D-7B90-4BF0-93C9-113EF5A04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內容版面配置區 6" descr="一張含有 文字 的圖片&#10;&#10;自動產生的描述">
            <a:extLst>
              <a:ext uri="{FF2B5EF4-FFF2-40B4-BE49-F238E27FC236}">
                <a16:creationId xmlns:a16="http://schemas.microsoft.com/office/drawing/2014/main" id="{B6178C07-E628-4475-9B28-8E7E4A3C5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011" y="630346"/>
            <a:ext cx="2472732" cy="5346446"/>
          </a:xfrm>
          <a:prstGeom prst="rect">
            <a:avLst/>
          </a:prstGeom>
        </p:spPr>
      </p:pic>
      <p:pic>
        <p:nvPicPr>
          <p:cNvPr id="12" name="內容版面配置區 4">
            <a:extLst>
              <a:ext uri="{FF2B5EF4-FFF2-40B4-BE49-F238E27FC236}">
                <a16:creationId xmlns:a16="http://schemas.microsoft.com/office/drawing/2014/main" id="{A925C76E-2726-4FC0-AAE9-C84D674B0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41" y="2251830"/>
            <a:ext cx="7526528" cy="42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9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28FAE4-2440-4296-8A76-F0A7BFD50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五年級的同學們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71C6C07-BD4A-4284-96A1-C5760B47AC88}"/>
              </a:ext>
            </a:extLst>
          </p:cNvPr>
          <p:cNvSpPr txBox="1">
            <a:spLocks/>
          </p:cNvSpPr>
          <p:nvPr/>
        </p:nvSpPr>
        <p:spPr>
          <a:xfrm>
            <a:off x="1066800" y="2318993"/>
            <a:ext cx="10058400" cy="2524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dirty="0"/>
              <a:t>下週要開始上進度囉～～</a:t>
            </a:r>
            <a:endParaRPr lang="en-US" altLang="zh-TW" dirty="0"/>
          </a:p>
          <a:p>
            <a:r>
              <a:rPr lang="zh-TW" altLang="en-US" dirty="0"/>
              <a:t>在下周開始前先整理一下</a:t>
            </a:r>
            <a:endParaRPr lang="en-US" altLang="zh-TW" dirty="0"/>
          </a:p>
          <a:p>
            <a:r>
              <a:rPr lang="zh-TW" altLang="en-US" dirty="0"/>
              <a:t>前兩週的狀態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766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F0CACC15-CBE9-43CF-9827-A8AE56697615}"/>
              </a:ext>
            </a:extLst>
          </p:cNvPr>
          <p:cNvSpPr txBox="1"/>
          <p:nvPr/>
        </p:nvSpPr>
        <p:spPr>
          <a:xfrm>
            <a:off x="1095375" y="577334"/>
            <a:ext cx="94869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5/19~5/28五年級回覆學習進度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(每個人必須要填)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填表單之前檢查一下這四項做了沒</a:t>
            </a: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還沒趕快去執行再來寫表單</a:t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5/30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晚上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23:59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會關閉表單）</a:t>
            </a:r>
          </a:p>
          <a:p>
            <a:pPr lvl="3"/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第一週第二週的課程任務完成了沒</a:t>
            </a:r>
          </a:p>
          <a:p>
            <a:pPr lvl="3"/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老師的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520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526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叮嚀看了沒</a:t>
            </a:r>
          </a:p>
          <a:p>
            <a:pPr lvl="3"/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作業做了沒（至少要做一半以上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/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有自己的信箱了沒，能不能登入</a:t>
            </a:r>
            <a:endParaRPr lang="zh-TW" altLang="en-US" sz="4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354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060DC3-0401-4D86-81B5-B3B36CE99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0" y="1635747"/>
            <a:ext cx="9363075" cy="3586506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中年級的時候有申請信箱，你應該有一個專屬自己的信箱。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如果沒有再申請一個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底下會有小測驗，看看你有沒有跟上學習，題目是設計過的，所以有沒有看老師都知道唷～～～～（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=.=+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018754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E37385-62C7-4CFD-A00A-2CB7EB24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243856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完成全班都寫完的班級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（遇到同學問一句寫表單了沒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會得到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心惠老師特製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版導師圖一枚</a:t>
            </a:r>
          </a:p>
        </p:txBody>
      </p:sp>
    </p:spTree>
    <p:extLst>
      <p:ext uri="{BB962C8B-B14F-4D97-AF65-F5344CB8AC3E}">
        <p14:creationId xmlns:p14="http://schemas.microsoft.com/office/powerpoint/2010/main" val="1037736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7616117-E9A7-4F63-BD5A-50498B7004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7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5/19~5/28五年級回覆學習進度</a:t>
            </a:r>
            <a:br>
              <a:rPr lang="en-US" altLang="zh-TW" sz="7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(點進去</a:t>
            </a:r>
            <a:br>
              <a:rPr lang="en-US" altLang="zh-TW" sz="7200" b="1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7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每個人必須要填)</a:t>
            </a:r>
            <a:endParaRPr lang="en-US" altLang="zh-TW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1BD0DC70-E3AE-4606-8CB7-D32CB09407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23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577554-36D9-4AB4-9D46-76AC4A790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F55E26-3E89-4C31-ADE5-C94730585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5E873-2EC1-4744-A510-C9CED8A5E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CEB23F-DC25-4957-A6C5-2D060645B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439589-68CE-4F2E-8851-4A2A43EC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50AFDAA-823E-410E-AA59-59B163EC3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4F9F62-BFA0-4A06-9FEB-B0C393C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FBCD850-0871-4F29-8821-5B688719F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1C3341A-169C-4F65-B449-52387C3C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84" y="1907810"/>
            <a:ext cx="10464631" cy="27331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0" kern="1200" cap="all" spc="-100" baseline="0" dirty="0">
                <a:solidFill>
                  <a:srgbClr val="6B9F25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+mj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緊急避難包繳交</a:t>
            </a:r>
            <a:r>
              <a:rPr lang="zh-TW" altLang="en-US" b="0" kern="1200" cap="all" spc="-100" baseline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+mj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作業</a:t>
            </a:r>
            <a:r>
              <a:rPr lang="zh-TW" altLang="en-US" b="0" kern="1200" cap="all" spc="-100" baseline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+mj-lt"/>
                <a:ea typeface="+mn-ea"/>
                <a:cs typeface="+mn-cs"/>
              </a:rPr>
              <a:t>連結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F6A26E4-F941-465A-91D9-9CFA21339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204" y="4718994"/>
            <a:ext cx="9673306" cy="9133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</a:pPr>
            <a:endParaRPr lang="en-US" altLang="zh-TW" sz="2000" spc="8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475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肥皂</Template>
  <TotalTime>39</TotalTime>
  <Words>260</Words>
  <Application>Microsoft Office PowerPoint</Application>
  <PresentationFormat>寬螢幕</PresentationFormat>
  <Paragraphs>17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微軟正黑體</vt:lpstr>
      <vt:lpstr>Arial</vt:lpstr>
      <vt:lpstr>Century Gothic</vt:lpstr>
      <vt:lpstr>肥皂</vt:lpstr>
      <vt:lpstr>5/28心惠老師來了~</vt:lpstr>
      <vt:lpstr>有些同學不太會播放簡報，電腦 ↓   手機→</vt:lpstr>
      <vt:lpstr>五年級的同學們</vt:lpstr>
      <vt:lpstr>PowerPoint 簡報</vt:lpstr>
      <vt:lpstr>中年級的時候有申請信箱，你應該有一個專屬自己的信箱。 如果沒有再申請一個  底下會有小測驗，看看你有沒有跟上學習，題目是設計過的，所以有沒有看老師都知道唷～～～～（=.=+）</vt:lpstr>
      <vt:lpstr>完成全班都寫完的班級 （遇到同學問一句寫表單了沒)  會得到 心惠老師特製Q版導師圖一枚</vt:lpstr>
      <vt:lpstr>5/19~5/28五年級回覆學習進度 (點進去 每個人必須要填)</vt:lpstr>
      <vt:lpstr>緊急避難包繳交作業連結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5/28心惠老師來了~</dc:title>
  <dc:creator>hsinhcheng27@gmail.com</dc:creator>
  <cp:lastModifiedBy>hsinhcheng27@gmail.com</cp:lastModifiedBy>
  <cp:revision>4</cp:revision>
  <dcterms:created xsi:type="dcterms:W3CDTF">2021-05-28T01:12:19Z</dcterms:created>
  <dcterms:modified xsi:type="dcterms:W3CDTF">2021-05-28T02:20:32Z</dcterms:modified>
</cp:coreProperties>
</file>