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51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32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8333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32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382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824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937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2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41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83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32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5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738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35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93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2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D695D-C413-49C4-AD37-7AA2083ED70A}" type="datetimeFigureOut">
              <a:rPr lang="zh-TW" altLang="en-US" smtClean="0"/>
              <a:t>2021/3/5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49F53B-7B56-4305-8048-054C6766BC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50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4E048E-3AAC-4ACA-972D-AC29136B3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格式</a:t>
            </a: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21380E0D-76CA-4167-A0C1-CB2CEAB85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04977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題目：讀書報告－</a:t>
            </a:r>
            <a:r>
              <a:rPr lang="en-US" altLang="zh-TW" sz="3200" dirty="0" err="1"/>
              <a:t>OOOO</a:t>
            </a:r>
            <a:endParaRPr lang="en-US" altLang="zh-TW" sz="3200" dirty="0"/>
          </a:p>
          <a:p>
            <a:r>
              <a:rPr lang="zh-TW" altLang="en-US" sz="3200" dirty="0"/>
              <a:t>書籍資料、內容摘要、讀後感想，這些小標題上面不空格，內容要空</a:t>
            </a:r>
            <a:r>
              <a:rPr lang="en-US" altLang="zh-TW" sz="3200" dirty="0"/>
              <a:t>2</a:t>
            </a:r>
            <a:r>
              <a:rPr lang="zh-TW" altLang="en-US" sz="3200" dirty="0"/>
              <a:t>格。</a:t>
            </a:r>
            <a:endParaRPr lang="en-US" altLang="zh-TW" sz="3200" dirty="0"/>
          </a:p>
          <a:p>
            <a:r>
              <a:rPr lang="zh-TW" altLang="en-US" sz="3200" dirty="0"/>
              <a:t>內容摘要與讀後感想建議</a:t>
            </a:r>
            <a:r>
              <a:rPr lang="en-US" altLang="zh-TW" sz="3200" dirty="0"/>
              <a:t>3</a:t>
            </a:r>
            <a:r>
              <a:rPr lang="zh-TW" altLang="en-US" sz="3200" dirty="0"/>
              <a:t>段</a:t>
            </a:r>
          </a:p>
        </p:txBody>
      </p:sp>
    </p:spTree>
    <p:extLst>
      <p:ext uri="{BB962C8B-B14F-4D97-AF65-F5344CB8AC3E}">
        <p14:creationId xmlns:p14="http://schemas.microsoft.com/office/powerpoint/2010/main" val="2457208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F7A716-2A77-4AA4-B1B0-591D47A1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內容摘要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8E8787-8B97-4754-B03D-C3B5EE93B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04977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生活背景</a:t>
            </a:r>
            <a:endParaRPr lang="en-US" altLang="zh-TW" sz="3200" dirty="0"/>
          </a:p>
          <a:p>
            <a:r>
              <a:rPr lang="zh-TW" altLang="en-US" sz="3200" dirty="0"/>
              <a:t>事件（選擇材料時－要思考後面的感想好不好發揮）</a:t>
            </a:r>
          </a:p>
        </p:txBody>
      </p:sp>
    </p:spTree>
    <p:extLst>
      <p:ext uri="{BB962C8B-B14F-4D97-AF65-F5344CB8AC3E}">
        <p14:creationId xmlns:p14="http://schemas.microsoft.com/office/powerpoint/2010/main" val="254662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0B7810-A31E-4027-9990-74675D7C2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讀後感想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2F45B5-BBA0-4325-8DED-9C928E37D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1449"/>
            <a:ext cx="9798316" cy="454991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依據前面的內容摘要撰寫讀後感想</a:t>
            </a:r>
            <a:endParaRPr lang="en-US" altLang="zh-TW" sz="3200" dirty="0"/>
          </a:p>
          <a:p>
            <a:r>
              <a:rPr lang="zh-TW" altLang="en-US" sz="3200" dirty="0"/>
              <a:t>使用「我想、我認為、我感覺、令我、讓我、使我」</a:t>
            </a:r>
            <a:endParaRPr lang="en-US" altLang="zh-TW" sz="3200" dirty="0"/>
          </a:p>
          <a:p>
            <a:r>
              <a:rPr lang="zh-TW" altLang="en-US" sz="3200" dirty="0"/>
              <a:t>分為四大部分</a:t>
            </a:r>
            <a:endParaRPr lang="en-US" altLang="zh-TW" sz="3200" dirty="0"/>
          </a:p>
          <a:p>
            <a:pPr lvl="1"/>
            <a:r>
              <a:rPr lang="zh-TW" altLang="en-US" sz="2800" dirty="0">
                <a:solidFill>
                  <a:srgbClr val="FF0000"/>
                </a:solidFill>
              </a:rPr>
              <a:t>以自己</a:t>
            </a:r>
            <a:r>
              <a:rPr lang="zh-TW" altLang="en-US" sz="2800">
                <a:solidFill>
                  <a:srgbClr val="FF0000"/>
                </a:solidFill>
              </a:rPr>
              <a:t>的話，重新組織敘述故事片段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>
                <a:solidFill>
                  <a:srgbClr val="0070C0"/>
                </a:solidFill>
              </a:rPr>
              <a:t>引用故事中的名言佳句</a:t>
            </a:r>
            <a:endParaRPr lang="en-US" altLang="zh-TW" sz="2800" dirty="0">
              <a:solidFill>
                <a:srgbClr val="0070C0"/>
              </a:solidFill>
            </a:endParaRPr>
          </a:p>
          <a:p>
            <a:pPr lvl="1"/>
            <a:r>
              <a:rPr lang="zh-TW" altLang="en-US" sz="2800" dirty="0">
                <a:solidFill>
                  <a:srgbClr val="FF0000"/>
                </a:solidFill>
              </a:rPr>
              <a:t>寫出自己的看法或想法</a:t>
            </a:r>
            <a:endParaRPr lang="en-US" altLang="zh-TW" sz="2800" dirty="0">
              <a:solidFill>
                <a:srgbClr val="FF0000"/>
              </a:solidFill>
            </a:endParaRPr>
          </a:p>
          <a:p>
            <a:pPr lvl="1"/>
            <a:r>
              <a:rPr lang="zh-TW" altLang="en-US" sz="2800" dirty="0">
                <a:solidFill>
                  <a:srgbClr val="0070C0"/>
                </a:solidFill>
              </a:rPr>
              <a:t>與自己的生活做聯想、聯結，進而反思自己的生活</a:t>
            </a:r>
          </a:p>
        </p:txBody>
      </p:sp>
    </p:spTree>
    <p:extLst>
      <p:ext uri="{BB962C8B-B14F-4D97-AF65-F5344CB8AC3E}">
        <p14:creationId xmlns:p14="http://schemas.microsoft.com/office/powerpoint/2010/main" val="219003503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123</Words>
  <Application>Microsoft Office PowerPoint</Application>
  <PresentationFormat>寬螢幕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多面向</vt:lpstr>
      <vt:lpstr>格式</vt:lpstr>
      <vt:lpstr>內容摘要</vt:lpstr>
      <vt:lpstr>讀後感想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佐賀的超級阿嬤</dc:title>
  <dc:creator>黃琮良</dc:creator>
  <cp:lastModifiedBy>黃琮良</cp:lastModifiedBy>
  <cp:revision>5</cp:revision>
  <dcterms:created xsi:type="dcterms:W3CDTF">2021-03-04T03:45:21Z</dcterms:created>
  <dcterms:modified xsi:type="dcterms:W3CDTF">2021-03-05T03:56:56Z</dcterms:modified>
</cp:coreProperties>
</file>