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photoAlbum layout="2pic" frame="frameStyle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9" d="100"/>
          <a:sy n="29" d="100"/>
        </p:scale>
        <p:origin x="53" y="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1142-FD4E-4D00-A4F4-33A5C867F8BA}" type="datetimeFigureOut">
              <a:rPr lang="zh-TW" altLang="en-US" smtClean="0"/>
              <a:t>2019/1/11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995A-A081-4C87-AD8F-A5C02F16B0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93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1142-FD4E-4D00-A4F4-33A5C867F8BA}" type="datetimeFigureOut">
              <a:rPr lang="zh-TW" altLang="en-US" smtClean="0"/>
              <a:t>2019/1/11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995A-A081-4C87-AD8F-A5C02F16B0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652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1142-FD4E-4D00-A4F4-33A5C867F8BA}" type="datetimeFigureOut">
              <a:rPr lang="zh-TW" altLang="en-US" smtClean="0"/>
              <a:t>2019/1/11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995A-A081-4C87-AD8F-A5C02F16B0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544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1142-FD4E-4D00-A4F4-33A5C867F8BA}" type="datetimeFigureOut">
              <a:rPr lang="zh-TW" altLang="en-US" smtClean="0"/>
              <a:t>2019/1/11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995A-A081-4C87-AD8F-A5C02F16B0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433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1142-FD4E-4D00-A4F4-33A5C867F8BA}" type="datetimeFigureOut">
              <a:rPr lang="zh-TW" altLang="en-US" smtClean="0"/>
              <a:t>2019/1/11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995A-A081-4C87-AD8F-A5C02F16B0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977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1142-FD4E-4D00-A4F4-33A5C867F8BA}" type="datetimeFigureOut">
              <a:rPr lang="zh-TW" altLang="en-US" smtClean="0"/>
              <a:t>2019/1/11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995A-A081-4C87-AD8F-A5C02F16B0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146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1142-FD4E-4D00-A4F4-33A5C867F8BA}" type="datetimeFigureOut">
              <a:rPr lang="zh-TW" altLang="en-US" smtClean="0"/>
              <a:t>2019/1/11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995A-A081-4C87-AD8F-A5C02F16B0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894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1142-FD4E-4D00-A4F4-33A5C867F8BA}" type="datetimeFigureOut">
              <a:rPr lang="zh-TW" altLang="en-US" smtClean="0"/>
              <a:t>2019/1/11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995A-A081-4C87-AD8F-A5C02F16B0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376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1142-FD4E-4D00-A4F4-33A5C867F8BA}" type="datetimeFigureOut">
              <a:rPr lang="zh-TW" altLang="en-US" smtClean="0"/>
              <a:t>2019/1/11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995A-A081-4C87-AD8F-A5C02F16B0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998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1142-FD4E-4D00-A4F4-33A5C867F8BA}" type="datetimeFigureOut">
              <a:rPr lang="zh-TW" altLang="en-US" smtClean="0"/>
              <a:t>2019/1/11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995A-A081-4C87-AD8F-A5C02F16B0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324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1142-FD4E-4D00-A4F4-33A5C867F8BA}" type="datetimeFigureOut">
              <a:rPr lang="zh-TW" altLang="en-US" smtClean="0"/>
              <a:t>2019/1/11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995A-A081-4C87-AD8F-A5C02F16B0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133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51142-FD4E-4D00-A4F4-33A5C867F8BA}" type="datetimeFigureOut">
              <a:rPr lang="zh-TW" altLang="en-US" smtClean="0"/>
              <a:t>2019/1/11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A995A-A081-4C87-AD8F-A5C02F16B0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7398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73629" y="2651904"/>
            <a:ext cx="9144000" cy="2387600"/>
          </a:xfrm>
        </p:spPr>
        <p:txBody>
          <a:bodyPr/>
          <a:lstStyle/>
          <a:p>
            <a:r>
              <a:rPr lang="zh-TW" altLang="en-US" dirty="0" smtClean="0"/>
              <a:t>相簿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由 </a:t>
            </a:r>
            <a:r>
              <a:rPr lang="en-US" altLang="zh-TW" dirty="0" smtClean="0"/>
              <a:t>user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618672" y="589528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豬年彩繪</a:t>
            </a:r>
            <a:endParaRPr kumimoji="0" lang="zh-TW" altLang="en-US" sz="5400" b="1" i="0" u="none" strike="noStrike" kern="1200" cap="none" spc="0" normalizeH="0" baseline="0" noProof="0" dirty="0">
              <a:ln w="13462">
                <a:solidFill>
                  <a:prstClr val="black"/>
                </a:solidFill>
                <a:prstDash val="solid"/>
              </a:ln>
              <a:solidFill>
                <a:prstClr val="white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29" y="1731154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62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9213"/>
            <a:ext cx="5638800" cy="4217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 descr="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81125"/>
            <a:ext cx="5638800" cy="4094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7283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 descr="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63663"/>
            <a:ext cx="5638800" cy="4130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0999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455738"/>
            <a:ext cx="5638800" cy="3946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 descr="2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6239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84300"/>
            <a:ext cx="5638800" cy="4087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 descr="2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279525"/>
            <a:ext cx="5638800" cy="429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6780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49375"/>
            <a:ext cx="5638800" cy="4159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 descr="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433513"/>
            <a:ext cx="5638800" cy="3989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1403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310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 descr="23106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30325"/>
            <a:ext cx="5638800" cy="4195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71123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310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544638"/>
            <a:ext cx="5638800" cy="3768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 descr="23107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549400"/>
            <a:ext cx="5638800" cy="375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2155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3107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 descr="23107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549400"/>
            <a:ext cx="5638800" cy="375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5420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310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9213"/>
            <a:ext cx="5638800" cy="4219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 descr="23107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550988"/>
            <a:ext cx="5638800" cy="3756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0376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310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9600"/>
            <a:ext cx="56388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 descr="23107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46186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 descr="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614488"/>
            <a:ext cx="5638800" cy="3627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06673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310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 descr="23107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65418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310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 descr="23108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549400"/>
            <a:ext cx="5638800" cy="375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00509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3108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547813"/>
            <a:ext cx="5638800" cy="3760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 descr="23108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555750"/>
            <a:ext cx="5638800" cy="3744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6440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3108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33500"/>
            <a:ext cx="56388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 descr="23108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527050"/>
            <a:ext cx="5638800" cy="5802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8417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3108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 descr="23108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555750"/>
            <a:ext cx="5638800" cy="3744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1537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hoto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547813"/>
            <a:ext cx="5638800" cy="3760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 descr="photo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547813"/>
            <a:ext cx="5638800" cy="3760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0376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T1zCNDFu0pXXXXXXXX_!!0-item_pi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9213"/>
            <a:ext cx="5638800" cy="4219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 descr="下載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552575"/>
            <a:ext cx="5638800" cy="3752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1543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 descr="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3035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409700"/>
            <a:ext cx="5638800" cy="4037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 descr="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7324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 descr="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8477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 descr="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3804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92238"/>
            <a:ext cx="5638800" cy="4071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 descr="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246188"/>
            <a:ext cx="5638800" cy="4364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360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 descr="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7827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 descr="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6322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寬螢幕</PresentationFormat>
  <Paragraphs>3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1" baseType="lpstr">
      <vt:lpstr>新細明體</vt:lpstr>
      <vt:lpstr>Arial</vt:lpstr>
      <vt:lpstr>Calibri</vt:lpstr>
      <vt:lpstr>Calibri Light</vt:lpstr>
      <vt:lpstr>Office 佈景主題</vt:lpstr>
      <vt:lpstr>相簿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相簿</dc:title>
  <dc:creator>user</dc:creator>
  <cp:lastModifiedBy>user</cp:lastModifiedBy>
  <cp:revision>1</cp:revision>
  <dcterms:created xsi:type="dcterms:W3CDTF">2019-01-11T01:37:09Z</dcterms:created>
  <dcterms:modified xsi:type="dcterms:W3CDTF">2019-01-11T01:37:51Z</dcterms:modified>
</cp:coreProperties>
</file>