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</p:sldMasterIdLst>
  <p:handoutMasterIdLst>
    <p:handoutMasterId r:id="rId5"/>
  </p:handoutMasterIdLst>
  <p:sldIdLst>
    <p:sldId id="319" r:id="rId3"/>
    <p:sldId id="320" r:id="rId4"/>
  </p:sldIdLst>
  <p:sldSz cx="9144000" cy="6858000" type="screen4x3"/>
  <p:notesSz cx="9928225" cy="67976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SimSun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FFF66"/>
    <a:srgbClr val="008000"/>
    <a:srgbClr val="99CCFF"/>
    <a:srgbClr val="99FFCC"/>
    <a:srgbClr val="FFCC99"/>
    <a:srgbClr val="33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02" autoAdjust="0"/>
    <p:restoredTop sz="96291"/>
  </p:normalViewPr>
  <p:slideViewPr>
    <p:cSldViewPr>
      <p:cViewPr>
        <p:scale>
          <a:sx n="75" d="100"/>
          <a:sy n="75" d="100"/>
        </p:scale>
        <p:origin x="648" y="1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handoutMaster" Target="handoutMasters/handout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F3777D-D8C1-4A57-B12C-7FBA26B80043}" type="doc">
      <dgm:prSet loTypeId="urn:microsoft.com/office/officeart/2005/8/layout/vList5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B271812-AD85-4147-A4B6-4DE730FD5C50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教學經歷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FE19C45B-E38B-43D2-8BF8-C780A5DAE5AC}" type="parTrans" cxnId="{690EE1B3-AD24-4E1D-AC26-876AFC78A12F}">
      <dgm:prSet/>
      <dgm:spPr/>
      <dgm:t>
        <a:bodyPr/>
        <a:lstStyle/>
        <a:p>
          <a:endParaRPr lang="zh-TW" altLang="en-US"/>
        </a:p>
      </dgm:t>
    </dgm:pt>
    <dgm:pt modelId="{F3E62D9C-E416-459F-AD9E-8BA1C071B911}" type="sibTrans" cxnId="{690EE1B3-AD24-4E1D-AC26-876AFC78A12F}">
      <dgm:prSet/>
      <dgm:spPr/>
      <dgm:t>
        <a:bodyPr/>
        <a:lstStyle/>
        <a:p>
          <a:endParaRPr lang="zh-TW" altLang="en-US"/>
        </a:p>
      </dgm:t>
    </dgm:pt>
    <dgm:pt modelId="{1A4B9F04-CA4D-4033-BD83-39675037EC95}">
      <dgm:prSet phldrT="[文字]"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100000"/>
            </a:lnSpc>
            <a:spcBef>
              <a:spcPts val="1800"/>
            </a:spcBef>
            <a:spcAft>
              <a:spcPts val="0"/>
            </a:spcAft>
            <a:buNone/>
          </a:pPr>
          <a:r>
            <a:rPr kumimoji="0" lang="zh-TW" alt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國立台北教育大學特殊教育學系     主修資優組、身障組、聽障組</a:t>
          </a:r>
          <a:endParaRPr lang="zh-TW" altLang="en-US" sz="1800" dirty="0">
            <a:latin typeface="標楷體" pitchFamily="65" charset="-120"/>
            <a:ea typeface="標楷體" pitchFamily="65" charset="-120"/>
          </a:endParaRPr>
        </a:p>
      </dgm:t>
    </dgm:pt>
    <dgm:pt modelId="{05E13CB9-9875-4D85-824B-8A68ACAD5C6C}" type="parTrans" cxnId="{59E52A67-40E0-4776-9C8A-56E8C6B13D90}">
      <dgm:prSet/>
      <dgm:spPr/>
      <dgm:t>
        <a:bodyPr/>
        <a:lstStyle/>
        <a:p>
          <a:endParaRPr lang="zh-TW" altLang="en-US"/>
        </a:p>
      </dgm:t>
    </dgm:pt>
    <dgm:pt modelId="{318BE614-0C8F-4270-8758-80C800FE3B2F}" type="sibTrans" cxnId="{59E52A67-40E0-4776-9C8A-56E8C6B13D90}">
      <dgm:prSet/>
      <dgm:spPr/>
      <dgm:t>
        <a:bodyPr/>
        <a:lstStyle/>
        <a:p>
          <a:endParaRPr lang="zh-TW" altLang="en-US"/>
        </a:p>
      </dgm:t>
    </dgm:pt>
    <dgm:pt modelId="{4487DE28-0256-40CB-818B-DB03009AEE0F}">
      <dgm:prSet phldrT="[文字]"/>
      <dgm:spPr>
        <a:solidFill>
          <a:srgbClr val="008000"/>
        </a:solidFill>
      </dgm:spPr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專長領域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8FFB7E4D-F3DF-4929-9ACC-ADB157664902}" type="parTrans" cxnId="{26113DAB-5D12-4B85-9E06-D04C60F56ED2}">
      <dgm:prSet/>
      <dgm:spPr/>
      <dgm:t>
        <a:bodyPr/>
        <a:lstStyle/>
        <a:p>
          <a:endParaRPr lang="zh-TW" altLang="en-US"/>
        </a:p>
      </dgm:t>
    </dgm:pt>
    <dgm:pt modelId="{2C940E5A-0796-4AC3-BF4A-491155A0ADAE}" type="sibTrans" cxnId="{26113DAB-5D12-4B85-9E06-D04C60F56ED2}">
      <dgm:prSet/>
      <dgm:spPr/>
      <dgm:t>
        <a:bodyPr/>
        <a:lstStyle/>
        <a:p>
          <a:endParaRPr lang="zh-TW" altLang="en-US"/>
        </a:p>
      </dgm:t>
    </dgm:pt>
    <dgm:pt modelId="{68FD5333-5021-42D5-AD79-26255D77DC35}">
      <dgm:prSet phldrT="[文字]" custT="1"/>
      <dgm:spPr>
        <a:solidFill>
          <a:srgbClr val="99FF33">
            <a:alpha val="89804"/>
          </a:srgbClr>
        </a:solidFill>
      </dgm:spPr>
      <dgm:t>
        <a:bodyPr/>
        <a:lstStyle/>
        <a:p>
          <a:pPr rtl="0"/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語文領域、資訊領域、</a:t>
          </a:r>
          <a:r>
            <a:rPr kumimoji="0" lang="en-US" altLang="zh-TW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/>
          </a:r>
          <a:br>
            <a:rPr kumimoji="0" lang="en-US" altLang="zh-TW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</a:br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創造力發展、創意發明、</a:t>
          </a:r>
          <a:r>
            <a:rPr kumimoji="0" lang="en-US" altLang="zh-TW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/>
          </a:r>
          <a:br>
            <a:rPr kumimoji="0" lang="en-US" altLang="zh-TW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</a:br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情意輔導、活動企劃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4ADF83FD-14BA-4BC4-9091-D20E52AE5E91}" type="parTrans" cxnId="{92D3DAF4-6667-41FC-B268-04FA51216765}">
      <dgm:prSet/>
      <dgm:spPr/>
      <dgm:t>
        <a:bodyPr/>
        <a:lstStyle/>
        <a:p>
          <a:endParaRPr lang="zh-TW" altLang="en-US"/>
        </a:p>
      </dgm:t>
    </dgm:pt>
    <dgm:pt modelId="{9E7A9942-F7EE-4EC1-B742-401D662BACF3}" type="sibTrans" cxnId="{92D3DAF4-6667-41FC-B268-04FA51216765}">
      <dgm:prSet/>
      <dgm:spPr/>
      <dgm:t>
        <a:bodyPr/>
        <a:lstStyle/>
        <a:p>
          <a:endParaRPr lang="zh-TW" altLang="en-US"/>
        </a:p>
      </dgm:t>
    </dgm:pt>
    <dgm:pt modelId="{D1181625-6090-4852-A42C-CC7B42D9C974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0" lang="en-US" altLang="zh-TW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96</a:t>
          </a:r>
          <a:r>
            <a:rPr kumimoji="0" lang="zh-TW" alt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台北市螢橋國小實習教師</a:t>
          </a:r>
        </a:p>
      </dgm:t>
    </dgm:pt>
    <dgm:pt modelId="{159DA26D-F2BB-4B2F-A6B3-BA472A56CB54}" type="parTrans" cxnId="{3FDDA6B9-FB08-4412-B954-66B8C79FEDB1}">
      <dgm:prSet/>
      <dgm:spPr/>
      <dgm:t>
        <a:bodyPr/>
        <a:lstStyle/>
        <a:p>
          <a:endParaRPr lang="zh-TW" altLang="en-US"/>
        </a:p>
      </dgm:t>
    </dgm:pt>
    <dgm:pt modelId="{23F05598-3384-452A-A517-ED8D7C8769F3}" type="sibTrans" cxnId="{3FDDA6B9-FB08-4412-B954-66B8C79FEDB1}">
      <dgm:prSet/>
      <dgm:spPr/>
      <dgm:t>
        <a:bodyPr/>
        <a:lstStyle/>
        <a:p>
          <a:endParaRPr lang="zh-TW" altLang="en-US"/>
        </a:p>
      </dgm:t>
    </dgm:pt>
    <dgm:pt modelId="{91B74E19-C030-4448-B91C-11B7B0D774FB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0" lang="en-US" altLang="zh-TW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98</a:t>
          </a:r>
          <a:r>
            <a:rPr kumimoji="0" lang="zh-TW" alt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台北市螢橋國小資優班</a:t>
          </a:r>
          <a:endParaRPr kumimoji="0" lang="en-US" altLang="zh-TW" sz="1800" b="0" i="0" u="none" strike="noStrike" cap="none" spc="0" normalizeH="0" baseline="0" noProof="0" dirty="0" smtClean="0">
            <a:ln/>
            <a:effectLst/>
            <a:uLnTx/>
            <a:uFillTx/>
            <a:latin typeface="標楷體" pitchFamily="65" charset="-120"/>
            <a:ea typeface="標楷體" pitchFamily="65" charset="-120"/>
            <a:cs typeface="微軟正黑體"/>
          </a:endParaRPr>
        </a:p>
      </dgm:t>
    </dgm:pt>
    <dgm:pt modelId="{E137AC43-0D8D-4BD6-8168-CA88C83D2CAB}" type="parTrans" cxnId="{10BBD42E-24EF-452A-B7FC-A6C9B15892D6}">
      <dgm:prSet/>
      <dgm:spPr/>
      <dgm:t>
        <a:bodyPr/>
        <a:lstStyle/>
        <a:p>
          <a:endParaRPr lang="zh-TW" altLang="en-US"/>
        </a:p>
      </dgm:t>
    </dgm:pt>
    <dgm:pt modelId="{849C05F8-B64E-43D4-A774-D6414A1B1CE8}" type="sibTrans" cxnId="{10BBD42E-24EF-452A-B7FC-A6C9B15892D6}">
      <dgm:prSet/>
      <dgm:spPr/>
      <dgm:t>
        <a:bodyPr/>
        <a:lstStyle/>
        <a:p>
          <a:endParaRPr lang="zh-TW" altLang="en-US"/>
        </a:p>
      </dgm:t>
    </dgm:pt>
    <dgm:pt modelId="{779A6215-BB65-4D16-AC7C-5B18FA86FDD1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zh-TW" altLang="en-US" sz="2000" dirty="0"/>
        </a:p>
      </dgm:t>
    </dgm:pt>
    <dgm:pt modelId="{D3EE2A73-424D-42E6-B15D-5ABAEE2C437B}" type="parTrans" cxnId="{D7C9A67B-4439-4D10-973D-E9E484426761}">
      <dgm:prSet/>
      <dgm:spPr/>
      <dgm:t>
        <a:bodyPr/>
        <a:lstStyle/>
        <a:p>
          <a:endParaRPr lang="zh-TW" altLang="en-US"/>
        </a:p>
      </dgm:t>
    </dgm:pt>
    <dgm:pt modelId="{907F8857-DD2F-4A3A-8988-8C193DA6B8B4}" type="sibTrans" cxnId="{D7C9A67B-4439-4D10-973D-E9E484426761}">
      <dgm:prSet/>
      <dgm:spPr/>
      <dgm:t>
        <a:bodyPr/>
        <a:lstStyle/>
        <a:p>
          <a:endParaRPr lang="zh-TW" altLang="en-US"/>
        </a:p>
      </dgm:t>
    </dgm:pt>
    <dgm:pt modelId="{3118E1B2-A462-48A0-8D1E-F92206424973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0" lang="en-US" altLang="zh-TW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101</a:t>
          </a:r>
          <a:r>
            <a:rPr kumimoji="0" lang="zh-TW" alt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年國立臺灣師範大學</a:t>
          </a:r>
          <a:r>
            <a:rPr kumimoji="0" lang="en-US" altLang="zh-TW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/>
          </a:r>
          <a:br>
            <a:rPr kumimoji="0" lang="en-US" altLang="zh-TW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</a:br>
          <a:r>
            <a:rPr kumimoji="0" lang="zh-TW" alt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     創造力發展研究所進修中</a:t>
          </a:r>
          <a:endParaRPr kumimoji="0" lang="en-US" altLang="zh-TW" sz="1800" b="0" i="0" u="none" strike="noStrike" cap="none" spc="0" normalizeH="0" baseline="0" noProof="0" dirty="0" smtClean="0">
            <a:ln/>
            <a:effectLst/>
            <a:uLnTx/>
            <a:uFillTx/>
            <a:latin typeface="標楷體" pitchFamily="65" charset="-120"/>
            <a:ea typeface="標楷體" pitchFamily="65" charset="-120"/>
            <a:cs typeface="微軟正黑體"/>
          </a:endParaRPr>
        </a:p>
      </dgm:t>
    </dgm:pt>
    <dgm:pt modelId="{F884C685-E413-41A5-9A39-945F0A523B7F}" type="parTrans" cxnId="{CEA9DE4D-0340-416D-A2D2-44DDA34D4503}">
      <dgm:prSet/>
      <dgm:spPr/>
      <dgm:t>
        <a:bodyPr/>
        <a:lstStyle/>
        <a:p>
          <a:endParaRPr lang="zh-TW" altLang="en-US"/>
        </a:p>
      </dgm:t>
    </dgm:pt>
    <dgm:pt modelId="{1983E864-2C3F-460D-8C53-F283CAB5426A}" type="sibTrans" cxnId="{CEA9DE4D-0340-416D-A2D2-44DDA34D4503}">
      <dgm:prSet/>
      <dgm:spPr/>
      <dgm:t>
        <a:bodyPr/>
        <a:lstStyle/>
        <a:p>
          <a:endParaRPr lang="zh-TW" altLang="en-US"/>
        </a:p>
      </dgm:t>
    </dgm:pt>
    <dgm:pt modelId="{2C52169A-0ABB-4BD8-B346-DA0FDB3BE246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kumimoji="0" lang="en-US" altLang="zh-TW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97</a:t>
          </a:r>
          <a:r>
            <a:rPr kumimoji="0" lang="zh-TW" altLang="en-US" sz="18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高雄市東光國小代理教師</a:t>
          </a:r>
        </a:p>
      </dgm:t>
    </dgm:pt>
    <dgm:pt modelId="{9981B619-A35E-41C7-B714-804D7E3F2935}" type="sibTrans" cxnId="{3AAAA4E6-D4A8-4223-A234-0DD277046EA7}">
      <dgm:prSet/>
      <dgm:spPr/>
      <dgm:t>
        <a:bodyPr/>
        <a:lstStyle/>
        <a:p>
          <a:endParaRPr lang="zh-TW" altLang="en-US"/>
        </a:p>
      </dgm:t>
    </dgm:pt>
    <dgm:pt modelId="{376D373B-E2AC-43B7-8CF7-33D334453178}" type="parTrans" cxnId="{3AAAA4E6-D4A8-4223-A234-0DD277046EA7}">
      <dgm:prSet/>
      <dgm:spPr/>
      <dgm:t>
        <a:bodyPr/>
        <a:lstStyle/>
        <a:p>
          <a:endParaRPr lang="zh-TW" altLang="en-US"/>
        </a:p>
      </dgm:t>
    </dgm:pt>
    <dgm:pt modelId="{58A1CD83-79D5-4BBA-A257-9FEC95399CAA}">
      <dgm:prSet phldrT="[文字]"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>
            <a:lnSpc>
              <a:spcPct val="100000"/>
            </a:lnSpc>
            <a:spcBef>
              <a:spcPts val="1800"/>
            </a:spcBef>
            <a:spcAft>
              <a:spcPts val="0"/>
            </a:spcAft>
            <a:buNone/>
          </a:pPr>
          <a:endParaRPr lang="zh-TW" altLang="en-US" sz="1800" dirty="0">
            <a:latin typeface="標楷體" pitchFamily="65" charset="-120"/>
            <a:ea typeface="標楷體" pitchFamily="65" charset="-120"/>
          </a:endParaRPr>
        </a:p>
      </dgm:t>
    </dgm:pt>
    <dgm:pt modelId="{3B08A2DE-CAA1-4397-90F5-65AD460ECF15}" type="parTrans" cxnId="{AA10EA14-D250-483A-9FDA-69B72427EB14}">
      <dgm:prSet/>
      <dgm:spPr/>
      <dgm:t>
        <a:bodyPr/>
        <a:lstStyle/>
        <a:p>
          <a:endParaRPr lang="zh-TW" altLang="en-US"/>
        </a:p>
      </dgm:t>
    </dgm:pt>
    <dgm:pt modelId="{F4676D15-BCBC-4FE4-81D5-013C92B5A758}" type="sibTrans" cxnId="{AA10EA14-D250-483A-9FDA-69B72427EB14}">
      <dgm:prSet/>
      <dgm:spPr/>
      <dgm:t>
        <a:bodyPr/>
        <a:lstStyle/>
        <a:p>
          <a:endParaRPr lang="zh-TW" altLang="en-US"/>
        </a:p>
      </dgm:t>
    </dgm:pt>
    <dgm:pt modelId="{63EAC4CB-031A-4100-9504-31724047FAF2}" type="pres">
      <dgm:prSet presAssocID="{BAF3777D-D8C1-4A57-B12C-7FBA26B8004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74C2CE-7294-402B-B5B6-17BB39554653}" type="pres">
      <dgm:prSet presAssocID="{9B271812-AD85-4147-A4B6-4DE730FD5C50}" presName="linNode" presStyleCnt="0"/>
      <dgm:spPr/>
      <dgm:t>
        <a:bodyPr/>
        <a:lstStyle/>
        <a:p>
          <a:endParaRPr lang="zh-TW" altLang="en-US"/>
        </a:p>
      </dgm:t>
    </dgm:pt>
    <dgm:pt modelId="{C81E66E6-363E-48FD-863E-A3B4CB23CF5A}" type="pres">
      <dgm:prSet presAssocID="{9B271812-AD85-4147-A4B6-4DE730FD5C50}" presName="parentText" presStyleLbl="node1" presStyleIdx="0" presStyleCnt="2" custScaleX="42338" custScaleY="10908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519962-32A7-4D15-8CA0-5913C07AD24B}" type="pres">
      <dgm:prSet presAssocID="{9B271812-AD85-4147-A4B6-4DE730FD5C50}" presName="descendantText" presStyleLbl="alignAccFollowNode1" presStyleIdx="0" presStyleCnt="2" custScaleX="105886" custScaleY="1345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EA99B3-8102-4723-9E70-BA029B491C37}" type="pres">
      <dgm:prSet presAssocID="{F3E62D9C-E416-459F-AD9E-8BA1C071B911}" presName="sp" presStyleCnt="0"/>
      <dgm:spPr/>
      <dgm:t>
        <a:bodyPr/>
        <a:lstStyle/>
        <a:p>
          <a:endParaRPr lang="zh-TW" altLang="en-US"/>
        </a:p>
      </dgm:t>
    </dgm:pt>
    <dgm:pt modelId="{1A8886D6-7EC8-4A3A-A351-95B8D09BB5B6}" type="pres">
      <dgm:prSet presAssocID="{4487DE28-0256-40CB-818B-DB03009AEE0F}" presName="linNode" presStyleCnt="0"/>
      <dgm:spPr/>
      <dgm:t>
        <a:bodyPr/>
        <a:lstStyle/>
        <a:p>
          <a:endParaRPr lang="zh-TW" altLang="en-US"/>
        </a:p>
      </dgm:t>
    </dgm:pt>
    <dgm:pt modelId="{00EB7B58-C78F-4157-891E-D4EBE971D3B8}" type="pres">
      <dgm:prSet presAssocID="{4487DE28-0256-40CB-818B-DB03009AEE0F}" presName="parentText" presStyleLbl="node1" presStyleIdx="1" presStyleCnt="2" custScaleX="40817" custScaleY="8462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CEB1AF-5D51-4303-BC73-F7732BAE63BB}" type="pres">
      <dgm:prSet presAssocID="{4487DE28-0256-40CB-818B-DB03009AEE0F}" presName="descendantText" presStyleLbl="alignAccFollowNode1" presStyleIdx="1" presStyleCnt="2" custScaleX="107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2D3DAF4-6667-41FC-B268-04FA51216765}" srcId="{4487DE28-0256-40CB-818B-DB03009AEE0F}" destId="{68FD5333-5021-42D5-AD79-26255D77DC35}" srcOrd="0" destOrd="0" parTransId="{4ADF83FD-14BA-4BC4-9091-D20E52AE5E91}" sibTransId="{9E7A9942-F7EE-4EC1-B742-401D662BACF3}"/>
    <dgm:cxn modelId="{ED9F5C1A-E6D3-4D37-814A-00C694BDF971}" type="presOf" srcId="{91B74E19-C030-4448-B91C-11B7B0D774FB}" destId="{7E519962-32A7-4D15-8CA0-5913C07AD24B}" srcOrd="0" destOrd="4" presId="urn:microsoft.com/office/officeart/2005/8/layout/vList5"/>
    <dgm:cxn modelId="{59E52A67-40E0-4776-9C8A-56E8C6B13D90}" srcId="{9B271812-AD85-4147-A4B6-4DE730FD5C50}" destId="{1A4B9F04-CA4D-4033-BD83-39675037EC95}" srcOrd="1" destOrd="0" parTransId="{05E13CB9-9875-4D85-824B-8A68ACAD5C6C}" sibTransId="{318BE614-0C8F-4270-8758-80C800FE3B2F}"/>
    <dgm:cxn modelId="{49E46791-8D0C-4F16-A40A-D0672D4C4D4B}" type="presOf" srcId="{D1181625-6090-4852-A42C-CC7B42D9C974}" destId="{7E519962-32A7-4D15-8CA0-5913C07AD24B}" srcOrd="0" destOrd="2" presId="urn:microsoft.com/office/officeart/2005/8/layout/vList5"/>
    <dgm:cxn modelId="{B22E9C63-DD77-44FD-8358-96755AE91E0B}" type="presOf" srcId="{1A4B9F04-CA4D-4033-BD83-39675037EC95}" destId="{7E519962-32A7-4D15-8CA0-5913C07AD24B}" srcOrd="0" destOrd="1" presId="urn:microsoft.com/office/officeart/2005/8/layout/vList5"/>
    <dgm:cxn modelId="{1BC28465-C79A-4A91-9C33-D5F1C41E0E1D}" type="presOf" srcId="{BAF3777D-D8C1-4A57-B12C-7FBA26B80043}" destId="{63EAC4CB-031A-4100-9504-31724047FAF2}" srcOrd="0" destOrd="0" presId="urn:microsoft.com/office/officeart/2005/8/layout/vList5"/>
    <dgm:cxn modelId="{3FDDA6B9-FB08-4412-B954-66B8C79FEDB1}" srcId="{9B271812-AD85-4147-A4B6-4DE730FD5C50}" destId="{D1181625-6090-4852-A42C-CC7B42D9C974}" srcOrd="2" destOrd="0" parTransId="{159DA26D-F2BB-4B2F-A6B3-BA472A56CB54}" sibTransId="{23F05598-3384-452A-A517-ED8D7C8769F3}"/>
    <dgm:cxn modelId="{AA10EA14-D250-483A-9FDA-69B72427EB14}" srcId="{9B271812-AD85-4147-A4B6-4DE730FD5C50}" destId="{58A1CD83-79D5-4BBA-A257-9FEC95399CAA}" srcOrd="0" destOrd="0" parTransId="{3B08A2DE-CAA1-4397-90F5-65AD460ECF15}" sibTransId="{F4676D15-BCBC-4FE4-81D5-013C92B5A758}"/>
    <dgm:cxn modelId="{690EE1B3-AD24-4E1D-AC26-876AFC78A12F}" srcId="{BAF3777D-D8C1-4A57-B12C-7FBA26B80043}" destId="{9B271812-AD85-4147-A4B6-4DE730FD5C50}" srcOrd="0" destOrd="0" parTransId="{FE19C45B-E38B-43D2-8BF8-C780A5DAE5AC}" sibTransId="{F3E62D9C-E416-459F-AD9E-8BA1C071B911}"/>
    <dgm:cxn modelId="{6B1D6596-7234-4C53-ACE8-99BB5FA376CA}" type="presOf" srcId="{9B271812-AD85-4147-A4B6-4DE730FD5C50}" destId="{C81E66E6-363E-48FD-863E-A3B4CB23CF5A}" srcOrd="0" destOrd="0" presId="urn:microsoft.com/office/officeart/2005/8/layout/vList5"/>
    <dgm:cxn modelId="{8CC0AA73-7C7D-4CD6-B000-6FE0E19A8571}" type="presOf" srcId="{68FD5333-5021-42D5-AD79-26255D77DC35}" destId="{22CEB1AF-5D51-4303-BC73-F7732BAE63BB}" srcOrd="0" destOrd="0" presId="urn:microsoft.com/office/officeart/2005/8/layout/vList5"/>
    <dgm:cxn modelId="{10BBD42E-24EF-452A-B7FC-A6C9B15892D6}" srcId="{9B271812-AD85-4147-A4B6-4DE730FD5C50}" destId="{91B74E19-C030-4448-B91C-11B7B0D774FB}" srcOrd="4" destOrd="0" parTransId="{E137AC43-0D8D-4BD6-8168-CA88C83D2CAB}" sibTransId="{849C05F8-B64E-43D4-A774-D6414A1B1CE8}"/>
    <dgm:cxn modelId="{E0E9D038-0D8D-4140-8386-52D91D8DBD9A}" type="presOf" srcId="{2C52169A-0ABB-4BD8-B346-DA0FDB3BE246}" destId="{7E519962-32A7-4D15-8CA0-5913C07AD24B}" srcOrd="0" destOrd="3" presId="urn:microsoft.com/office/officeart/2005/8/layout/vList5"/>
    <dgm:cxn modelId="{26113DAB-5D12-4B85-9E06-D04C60F56ED2}" srcId="{BAF3777D-D8C1-4A57-B12C-7FBA26B80043}" destId="{4487DE28-0256-40CB-818B-DB03009AEE0F}" srcOrd="1" destOrd="0" parTransId="{8FFB7E4D-F3DF-4929-9ACC-ADB157664902}" sibTransId="{2C940E5A-0796-4AC3-BF4A-491155A0ADAE}"/>
    <dgm:cxn modelId="{513BF9D0-68AE-438B-9736-AD68FAA4CFDD}" type="presOf" srcId="{4487DE28-0256-40CB-818B-DB03009AEE0F}" destId="{00EB7B58-C78F-4157-891E-D4EBE971D3B8}" srcOrd="0" destOrd="0" presId="urn:microsoft.com/office/officeart/2005/8/layout/vList5"/>
    <dgm:cxn modelId="{39F3EB73-F489-4D6A-9830-D950CC3D2A1F}" type="presOf" srcId="{3118E1B2-A462-48A0-8D1E-F92206424973}" destId="{7E519962-32A7-4D15-8CA0-5913C07AD24B}" srcOrd="0" destOrd="5" presId="urn:microsoft.com/office/officeart/2005/8/layout/vList5"/>
    <dgm:cxn modelId="{3AAAA4E6-D4A8-4223-A234-0DD277046EA7}" srcId="{9B271812-AD85-4147-A4B6-4DE730FD5C50}" destId="{2C52169A-0ABB-4BD8-B346-DA0FDB3BE246}" srcOrd="3" destOrd="0" parTransId="{376D373B-E2AC-43B7-8CF7-33D334453178}" sibTransId="{9981B619-A35E-41C7-B714-804D7E3F2935}"/>
    <dgm:cxn modelId="{CA1A7D4B-83E4-4F78-A62C-937B8BF3CC88}" type="presOf" srcId="{779A6215-BB65-4D16-AC7C-5B18FA86FDD1}" destId="{7E519962-32A7-4D15-8CA0-5913C07AD24B}" srcOrd="0" destOrd="6" presId="urn:microsoft.com/office/officeart/2005/8/layout/vList5"/>
    <dgm:cxn modelId="{D7C9A67B-4439-4D10-973D-E9E484426761}" srcId="{9B271812-AD85-4147-A4B6-4DE730FD5C50}" destId="{779A6215-BB65-4D16-AC7C-5B18FA86FDD1}" srcOrd="6" destOrd="0" parTransId="{D3EE2A73-424D-42E6-B15D-5ABAEE2C437B}" sibTransId="{907F8857-DD2F-4A3A-8988-8C193DA6B8B4}"/>
    <dgm:cxn modelId="{CEA9DE4D-0340-416D-A2D2-44DDA34D4503}" srcId="{9B271812-AD85-4147-A4B6-4DE730FD5C50}" destId="{3118E1B2-A462-48A0-8D1E-F92206424973}" srcOrd="5" destOrd="0" parTransId="{F884C685-E413-41A5-9A39-945F0A523B7F}" sibTransId="{1983E864-2C3F-460D-8C53-F283CAB5426A}"/>
    <dgm:cxn modelId="{12232852-D269-41AF-8779-DD0F90896222}" type="presOf" srcId="{58A1CD83-79D5-4BBA-A257-9FEC95399CAA}" destId="{7E519962-32A7-4D15-8CA0-5913C07AD24B}" srcOrd="0" destOrd="0" presId="urn:microsoft.com/office/officeart/2005/8/layout/vList5"/>
    <dgm:cxn modelId="{6E81393A-4263-4A81-A00B-6A122FBD5A2C}" type="presParOf" srcId="{63EAC4CB-031A-4100-9504-31724047FAF2}" destId="{DD74C2CE-7294-402B-B5B6-17BB39554653}" srcOrd="0" destOrd="0" presId="urn:microsoft.com/office/officeart/2005/8/layout/vList5"/>
    <dgm:cxn modelId="{AA21EC76-CC30-4FBE-8E49-93D5B9E6FF56}" type="presParOf" srcId="{DD74C2CE-7294-402B-B5B6-17BB39554653}" destId="{C81E66E6-363E-48FD-863E-A3B4CB23CF5A}" srcOrd="0" destOrd="0" presId="urn:microsoft.com/office/officeart/2005/8/layout/vList5"/>
    <dgm:cxn modelId="{3FC4AEF0-F435-4BF6-9266-3D9E5F88A4FA}" type="presParOf" srcId="{DD74C2CE-7294-402B-B5B6-17BB39554653}" destId="{7E519962-32A7-4D15-8CA0-5913C07AD24B}" srcOrd="1" destOrd="0" presId="urn:microsoft.com/office/officeart/2005/8/layout/vList5"/>
    <dgm:cxn modelId="{C20A8E55-0063-4607-90EB-650E7630CA1A}" type="presParOf" srcId="{63EAC4CB-031A-4100-9504-31724047FAF2}" destId="{14EA99B3-8102-4723-9E70-BA029B491C37}" srcOrd="1" destOrd="0" presId="urn:microsoft.com/office/officeart/2005/8/layout/vList5"/>
    <dgm:cxn modelId="{210E2355-5C0D-4BAF-94E2-7A360A83B1A8}" type="presParOf" srcId="{63EAC4CB-031A-4100-9504-31724047FAF2}" destId="{1A8886D6-7EC8-4A3A-A351-95B8D09BB5B6}" srcOrd="2" destOrd="0" presId="urn:microsoft.com/office/officeart/2005/8/layout/vList5"/>
    <dgm:cxn modelId="{E29A900D-37A4-485F-BC98-67371502CF5F}" type="presParOf" srcId="{1A8886D6-7EC8-4A3A-A351-95B8D09BB5B6}" destId="{00EB7B58-C78F-4157-891E-D4EBE971D3B8}" srcOrd="0" destOrd="0" presId="urn:microsoft.com/office/officeart/2005/8/layout/vList5"/>
    <dgm:cxn modelId="{6779838C-A4B7-4B5C-994E-88C72BF41971}" type="presParOf" srcId="{1A8886D6-7EC8-4A3A-A351-95B8D09BB5B6}" destId="{22CEB1AF-5D51-4303-BC73-F7732BAE63B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F3777D-D8C1-4A57-B12C-7FBA26B80043}" type="doc">
      <dgm:prSet loTypeId="urn:microsoft.com/office/officeart/2005/8/layout/vList5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B271812-AD85-4147-A4B6-4DE730FD5C50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教學經歷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FE19C45B-E38B-43D2-8BF8-C780A5DAE5AC}" type="parTrans" cxnId="{690EE1B3-AD24-4E1D-AC26-876AFC78A12F}">
      <dgm:prSet/>
      <dgm:spPr/>
      <dgm:t>
        <a:bodyPr/>
        <a:lstStyle/>
        <a:p>
          <a:endParaRPr lang="zh-TW" altLang="en-US"/>
        </a:p>
      </dgm:t>
    </dgm:pt>
    <dgm:pt modelId="{F3E62D9C-E416-459F-AD9E-8BA1C071B911}" type="sibTrans" cxnId="{690EE1B3-AD24-4E1D-AC26-876AFC78A12F}">
      <dgm:prSet/>
      <dgm:spPr/>
      <dgm:t>
        <a:bodyPr/>
        <a:lstStyle/>
        <a:p>
          <a:endParaRPr lang="zh-TW" altLang="en-US"/>
        </a:p>
      </dgm:t>
    </dgm:pt>
    <dgm:pt modelId="{1A4B9F04-CA4D-4033-BD83-39675037EC95}">
      <dgm:prSet phldrT="[文字]"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/>
          <a:r>
            <a:rPr kumimoji="0" lang="zh-TW" altLang="en-US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國立台北教育大學特殊教育學系     主修資優組、身障組</a:t>
          </a:r>
          <a:r>
            <a:rPr kumimoji="0" lang="zh-TW" altLang="en-US" sz="20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、視障組</a:t>
          </a:r>
          <a:endParaRPr lang="zh-TW" altLang="en-US" sz="2000" dirty="0">
            <a:latin typeface="標楷體" pitchFamily="65" charset="-120"/>
            <a:ea typeface="標楷體" pitchFamily="65" charset="-120"/>
          </a:endParaRPr>
        </a:p>
      </dgm:t>
    </dgm:pt>
    <dgm:pt modelId="{05E13CB9-9875-4D85-824B-8A68ACAD5C6C}" type="parTrans" cxnId="{59E52A67-40E0-4776-9C8A-56E8C6B13D90}">
      <dgm:prSet/>
      <dgm:spPr/>
      <dgm:t>
        <a:bodyPr/>
        <a:lstStyle/>
        <a:p>
          <a:endParaRPr lang="zh-TW" altLang="en-US"/>
        </a:p>
      </dgm:t>
    </dgm:pt>
    <dgm:pt modelId="{318BE614-0C8F-4270-8758-80C800FE3B2F}" type="sibTrans" cxnId="{59E52A67-40E0-4776-9C8A-56E8C6B13D90}">
      <dgm:prSet/>
      <dgm:spPr/>
      <dgm:t>
        <a:bodyPr/>
        <a:lstStyle/>
        <a:p>
          <a:endParaRPr lang="zh-TW" altLang="en-US"/>
        </a:p>
      </dgm:t>
    </dgm:pt>
    <dgm:pt modelId="{4487DE28-0256-40CB-818B-DB03009AEE0F}">
      <dgm:prSet phldrT="[文字]"/>
      <dgm:spPr>
        <a:solidFill>
          <a:srgbClr val="008000"/>
        </a:solidFill>
      </dgm:spPr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專長領域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8FFB7E4D-F3DF-4929-9ACC-ADB157664902}" type="parTrans" cxnId="{26113DAB-5D12-4B85-9E06-D04C60F56ED2}">
      <dgm:prSet/>
      <dgm:spPr/>
      <dgm:t>
        <a:bodyPr/>
        <a:lstStyle/>
        <a:p>
          <a:endParaRPr lang="zh-TW" altLang="en-US"/>
        </a:p>
      </dgm:t>
    </dgm:pt>
    <dgm:pt modelId="{2C940E5A-0796-4AC3-BF4A-491155A0ADAE}" type="sibTrans" cxnId="{26113DAB-5D12-4B85-9E06-D04C60F56ED2}">
      <dgm:prSet/>
      <dgm:spPr/>
      <dgm:t>
        <a:bodyPr/>
        <a:lstStyle/>
        <a:p>
          <a:endParaRPr lang="zh-TW" altLang="en-US"/>
        </a:p>
      </dgm:t>
    </dgm:pt>
    <dgm:pt modelId="{68FD5333-5021-42D5-AD79-26255D77DC35}">
      <dgm:prSet phldrT="[文字]" custT="1"/>
      <dgm:spPr>
        <a:solidFill>
          <a:srgbClr val="99FF33">
            <a:alpha val="89804"/>
          </a:srgbClr>
        </a:solidFill>
      </dgm:spPr>
      <dgm:t>
        <a:bodyPr/>
        <a:lstStyle/>
        <a:p>
          <a:pPr rtl="0"/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科學玩具</a:t>
          </a:r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新細明體" charset="-120"/>
              <a:cs typeface="微軟正黑體"/>
            </a:rPr>
            <a:t>、</a:t>
          </a:r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藝術設計創作</a:t>
          </a:r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新細明體" charset="-120"/>
              <a:cs typeface="微軟正黑體"/>
            </a:rPr>
            <a:t>、</a:t>
          </a:r>
          <a:r>
            <a:rPr kumimoji="0" lang="zh-TW" altLang="en-US" sz="2400" b="0" i="0" u="none" strike="noStrike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電腦編輯軟體、繪本教學、肢體律動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4ADF83FD-14BA-4BC4-9091-D20E52AE5E91}" type="parTrans" cxnId="{92D3DAF4-6667-41FC-B268-04FA51216765}">
      <dgm:prSet/>
      <dgm:spPr/>
      <dgm:t>
        <a:bodyPr/>
        <a:lstStyle/>
        <a:p>
          <a:endParaRPr lang="zh-TW" altLang="en-US"/>
        </a:p>
      </dgm:t>
    </dgm:pt>
    <dgm:pt modelId="{9E7A9942-F7EE-4EC1-B742-401D662BACF3}" type="sibTrans" cxnId="{92D3DAF4-6667-41FC-B268-04FA51216765}">
      <dgm:prSet/>
      <dgm:spPr/>
      <dgm:t>
        <a:bodyPr/>
        <a:lstStyle/>
        <a:p>
          <a:endParaRPr lang="zh-TW" altLang="en-US"/>
        </a:p>
      </dgm:t>
    </dgm:pt>
    <dgm:pt modelId="{D1181625-6090-4852-A42C-CC7B42D9C974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/>
          <a:r>
            <a:rPr kumimoji="0" lang="en-US" altLang="zh-TW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102</a:t>
          </a:r>
          <a:r>
            <a:rPr kumimoji="0" lang="zh-TW" altLang="en-US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台北市螢橋國小實習教師</a:t>
          </a:r>
        </a:p>
      </dgm:t>
    </dgm:pt>
    <dgm:pt modelId="{159DA26D-F2BB-4B2F-A6B3-BA472A56CB54}" type="parTrans" cxnId="{3FDDA6B9-FB08-4412-B954-66B8C79FEDB1}">
      <dgm:prSet/>
      <dgm:spPr/>
      <dgm:t>
        <a:bodyPr/>
        <a:lstStyle/>
        <a:p>
          <a:endParaRPr lang="zh-TW" altLang="en-US"/>
        </a:p>
      </dgm:t>
    </dgm:pt>
    <dgm:pt modelId="{23F05598-3384-452A-A517-ED8D7C8769F3}" type="sibTrans" cxnId="{3FDDA6B9-FB08-4412-B954-66B8C79FEDB1}">
      <dgm:prSet/>
      <dgm:spPr/>
      <dgm:t>
        <a:bodyPr/>
        <a:lstStyle/>
        <a:p>
          <a:endParaRPr lang="zh-TW" altLang="en-US"/>
        </a:p>
      </dgm:t>
    </dgm:pt>
    <dgm:pt modelId="{12513A10-1341-4AF9-A8F3-A3F565666B99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/>
          <a:r>
            <a:rPr kumimoji="0" lang="en-US" altLang="zh-TW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102</a:t>
          </a:r>
          <a:r>
            <a:rPr kumimoji="0" lang="zh-TW" altLang="en-US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台北市興隆國小代理教師</a:t>
          </a:r>
        </a:p>
      </dgm:t>
    </dgm:pt>
    <dgm:pt modelId="{CC6D54EB-0722-4906-88DB-CAA0A3402FCB}" type="parTrans" cxnId="{925FF148-26A7-40D5-901B-1D40929C4178}">
      <dgm:prSet/>
      <dgm:spPr/>
    </dgm:pt>
    <dgm:pt modelId="{D8A0FC25-9C96-48D6-B32A-47277CD18FB9}" type="sibTrans" cxnId="{925FF148-26A7-40D5-901B-1D40929C4178}">
      <dgm:prSet/>
      <dgm:spPr/>
    </dgm:pt>
    <dgm:pt modelId="{030BCBFE-4A8E-45D8-8DAE-4472658CACCC}">
      <dgm:prSet custT="1"/>
      <dgm:spPr>
        <a:solidFill>
          <a:srgbClr val="99CCFF">
            <a:alpha val="89804"/>
          </a:srgbClr>
        </a:solidFill>
      </dgm:spPr>
      <dgm:t>
        <a:bodyPr/>
        <a:lstStyle/>
        <a:p>
          <a:pPr rtl="0"/>
          <a:r>
            <a:rPr kumimoji="0" lang="en-US" altLang="zh-TW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104</a:t>
          </a:r>
          <a:r>
            <a:rPr kumimoji="0" lang="zh-TW" altLang="en-US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國立臺灣師範大學特殊教育</a:t>
          </a:r>
          <a:r>
            <a:rPr kumimoji="0" lang="en-US" altLang="zh-TW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/>
          </a:r>
          <a:br>
            <a:rPr kumimoji="0" lang="en-US" altLang="zh-TW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</a:br>
          <a:r>
            <a:rPr kumimoji="0" lang="zh-TW" altLang="en-US" sz="2000" b="0" i="0" u="none" strike="noStrike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      研究所資優組進修中</a:t>
          </a:r>
        </a:p>
      </dgm:t>
    </dgm:pt>
    <dgm:pt modelId="{48ACB749-0093-476A-9512-6FCB36919067}" type="parTrans" cxnId="{C0341142-46B5-4EF1-B85F-D48C3F4B5274}">
      <dgm:prSet/>
      <dgm:spPr/>
    </dgm:pt>
    <dgm:pt modelId="{4FD4D5CF-1E03-4FFF-8310-CAB5E400589A}" type="sibTrans" cxnId="{C0341142-46B5-4EF1-B85F-D48C3F4B5274}">
      <dgm:prSet/>
      <dgm:spPr/>
    </dgm:pt>
    <dgm:pt modelId="{63EAC4CB-031A-4100-9504-31724047FAF2}" type="pres">
      <dgm:prSet presAssocID="{BAF3777D-D8C1-4A57-B12C-7FBA26B8004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D74C2CE-7294-402B-B5B6-17BB39554653}" type="pres">
      <dgm:prSet presAssocID="{9B271812-AD85-4147-A4B6-4DE730FD5C50}" presName="linNode" presStyleCnt="0"/>
      <dgm:spPr/>
      <dgm:t>
        <a:bodyPr/>
        <a:lstStyle/>
        <a:p>
          <a:endParaRPr lang="zh-TW" altLang="en-US"/>
        </a:p>
      </dgm:t>
    </dgm:pt>
    <dgm:pt modelId="{C81E66E6-363E-48FD-863E-A3B4CB23CF5A}" type="pres">
      <dgm:prSet presAssocID="{9B271812-AD85-4147-A4B6-4DE730FD5C50}" presName="parentText" presStyleLbl="node1" presStyleIdx="0" presStyleCnt="2" custScaleX="4233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519962-32A7-4D15-8CA0-5913C07AD24B}" type="pres">
      <dgm:prSet presAssocID="{9B271812-AD85-4147-A4B6-4DE730FD5C50}" presName="descendantText" presStyleLbl="alignAccFollowNode1" presStyleIdx="0" presStyleCnt="2" custScaleX="105886" custScaleY="1345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EA99B3-8102-4723-9E70-BA029B491C37}" type="pres">
      <dgm:prSet presAssocID="{F3E62D9C-E416-459F-AD9E-8BA1C071B911}" presName="sp" presStyleCnt="0"/>
      <dgm:spPr/>
      <dgm:t>
        <a:bodyPr/>
        <a:lstStyle/>
        <a:p>
          <a:endParaRPr lang="zh-TW" altLang="en-US"/>
        </a:p>
      </dgm:t>
    </dgm:pt>
    <dgm:pt modelId="{1A8886D6-7EC8-4A3A-A351-95B8D09BB5B6}" type="pres">
      <dgm:prSet presAssocID="{4487DE28-0256-40CB-818B-DB03009AEE0F}" presName="linNode" presStyleCnt="0"/>
      <dgm:spPr/>
      <dgm:t>
        <a:bodyPr/>
        <a:lstStyle/>
        <a:p>
          <a:endParaRPr lang="zh-TW" altLang="en-US"/>
        </a:p>
      </dgm:t>
    </dgm:pt>
    <dgm:pt modelId="{00EB7B58-C78F-4157-891E-D4EBE971D3B8}" type="pres">
      <dgm:prSet presAssocID="{4487DE28-0256-40CB-818B-DB03009AEE0F}" presName="parentText" presStyleLbl="node1" presStyleIdx="1" presStyleCnt="2" custScaleX="40817" custScaleY="8462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CEB1AF-5D51-4303-BC73-F7732BAE63BB}" type="pres">
      <dgm:prSet presAssocID="{4487DE28-0256-40CB-818B-DB03009AEE0F}" presName="descendantText" presStyleLbl="alignAccFollowNode1" presStyleIdx="1" presStyleCnt="2" custScaleX="1073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2D3DAF4-6667-41FC-B268-04FA51216765}" srcId="{4487DE28-0256-40CB-818B-DB03009AEE0F}" destId="{68FD5333-5021-42D5-AD79-26255D77DC35}" srcOrd="0" destOrd="0" parTransId="{4ADF83FD-14BA-4BC4-9091-D20E52AE5E91}" sibTransId="{9E7A9942-F7EE-4EC1-B742-401D662BACF3}"/>
    <dgm:cxn modelId="{925FF148-26A7-40D5-901B-1D40929C4178}" srcId="{9B271812-AD85-4147-A4B6-4DE730FD5C50}" destId="{12513A10-1341-4AF9-A8F3-A3F565666B99}" srcOrd="2" destOrd="0" parTransId="{CC6D54EB-0722-4906-88DB-CAA0A3402FCB}" sibTransId="{D8A0FC25-9C96-48D6-B32A-47277CD18FB9}"/>
    <dgm:cxn modelId="{A6D74EC9-FAB7-4CC9-B29A-BDFA657C3594}" type="presOf" srcId="{1A4B9F04-CA4D-4033-BD83-39675037EC95}" destId="{7E519962-32A7-4D15-8CA0-5913C07AD24B}" srcOrd="0" destOrd="0" presId="urn:microsoft.com/office/officeart/2005/8/layout/vList5"/>
    <dgm:cxn modelId="{59E52A67-40E0-4776-9C8A-56E8C6B13D90}" srcId="{9B271812-AD85-4147-A4B6-4DE730FD5C50}" destId="{1A4B9F04-CA4D-4033-BD83-39675037EC95}" srcOrd="0" destOrd="0" parTransId="{05E13CB9-9875-4D85-824B-8A68ACAD5C6C}" sibTransId="{318BE614-0C8F-4270-8758-80C800FE3B2F}"/>
    <dgm:cxn modelId="{99087F51-5AFF-460C-803D-05250C58FC3E}" type="presOf" srcId="{BAF3777D-D8C1-4A57-B12C-7FBA26B80043}" destId="{63EAC4CB-031A-4100-9504-31724047FAF2}" srcOrd="0" destOrd="0" presId="urn:microsoft.com/office/officeart/2005/8/layout/vList5"/>
    <dgm:cxn modelId="{D294660F-6CFF-434C-97A6-6DF0EFF1D832}" type="presOf" srcId="{12513A10-1341-4AF9-A8F3-A3F565666B99}" destId="{7E519962-32A7-4D15-8CA0-5913C07AD24B}" srcOrd="0" destOrd="2" presId="urn:microsoft.com/office/officeart/2005/8/layout/vList5"/>
    <dgm:cxn modelId="{3FDDA6B9-FB08-4412-B954-66B8C79FEDB1}" srcId="{9B271812-AD85-4147-A4B6-4DE730FD5C50}" destId="{D1181625-6090-4852-A42C-CC7B42D9C974}" srcOrd="1" destOrd="0" parTransId="{159DA26D-F2BB-4B2F-A6B3-BA472A56CB54}" sibTransId="{23F05598-3384-452A-A517-ED8D7C8769F3}"/>
    <dgm:cxn modelId="{7D0A200B-4B31-477C-8065-344DEA6694D8}" type="presOf" srcId="{D1181625-6090-4852-A42C-CC7B42D9C974}" destId="{7E519962-32A7-4D15-8CA0-5913C07AD24B}" srcOrd="0" destOrd="1" presId="urn:microsoft.com/office/officeart/2005/8/layout/vList5"/>
    <dgm:cxn modelId="{690EE1B3-AD24-4E1D-AC26-876AFC78A12F}" srcId="{BAF3777D-D8C1-4A57-B12C-7FBA26B80043}" destId="{9B271812-AD85-4147-A4B6-4DE730FD5C50}" srcOrd="0" destOrd="0" parTransId="{FE19C45B-E38B-43D2-8BF8-C780A5DAE5AC}" sibTransId="{F3E62D9C-E416-459F-AD9E-8BA1C071B911}"/>
    <dgm:cxn modelId="{E0F54114-5037-4FFF-8CEC-CD77E92C7ECB}" type="presOf" srcId="{4487DE28-0256-40CB-818B-DB03009AEE0F}" destId="{00EB7B58-C78F-4157-891E-D4EBE971D3B8}" srcOrd="0" destOrd="0" presId="urn:microsoft.com/office/officeart/2005/8/layout/vList5"/>
    <dgm:cxn modelId="{C3FECEF9-549D-42BE-8194-5DEE224D5CBA}" type="presOf" srcId="{68FD5333-5021-42D5-AD79-26255D77DC35}" destId="{22CEB1AF-5D51-4303-BC73-F7732BAE63BB}" srcOrd="0" destOrd="0" presId="urn:microsoft.com/office/officeart/2005/8/layout/vList5"/>
    <dgm:cxn modelId="{26113DAB-5D12-4B85-9E06-D04C60F56ED2}" srcId="{BAF3777D-D8C1-4A57-B12C-7FBA26B80043}" destId="{4487DE28-0256-40CB-818B-DB03009AEE0F}" srcOrd="1" destOrd="0" parTransId="{8FFB7E4D-F3DF-4929-9ACC-ADB157664902}" sibTransId="{2C940E5A-0796-4AC3-BF4A-491155A0ADAE}"/>
    <dgm:cxn modelId="{55AACE10-CCCC-470D-935E-918F9DDB1393}" type="presOf" srcId="{030BCBFE-4A8E-45D8-8DAE-4472658CACCC}" destId="{7E519962-32A7-4D15-8CA0-5913C07AD24B}" srcOrd="0" destOrd="3" presId="urn:microsoft.com/office/officeart/2005/8/layout/vList5"/>
    <dgm:cxn modelId="{C0341142-46B5-4EF1-B85F-D48C3F4B5274}" srcId="{9B271812-AD85-4147-A4B6-4DE730FD5C50}" destId="{030BCBFE-4A8E-45D8-8DAE-4472658CACCC}" srcOrd="3" destOrd="0" parTransId="{48ACB749-0093-476A-9512-6FCB36919067}" sibTransId="{4FD4D5CF-1E03-4FFF-8310-CAB5E400589A}"/>
    <dgm:cxn modelId="{FCFBCAD1-E12B-4A49-B565-6C6B80923152}" type="presOf" srcId="{9B271812-AD85-4147-A4B6-4DE730FD5C50}" destId="{C81E66E6-363E-48FD-863E-A3B4CB23CF5A}" srcOrd="0" destOrd="0" presId="urn:microsoft.com/office/officeart/2005/8/layout/vList5"/>
    <dgm:cxn modelId="{81358510-7941-4A08-94DE-CBDDD6BD0AC6}" type="presParOf" srcId="{63EAC4CB-031A-4100-9504-31724047FAF2}" destId="{DD74C2CE-7294-402B-B5B6-17BB39554653}" srcOrd="0" destOrd="0" presId="urn:microsoft.com/office/officeart/2005/8/layout/vList5"/>
    <dgm:cxn modelId="{99860DB2-2B92-42F1-ABCE-7DB73A26BBBD}" type="presParOf" srcId="{DD74C2CE-7294-402B-B5B6-17BB39554653}" destId="{C81E66E6-363E-48FD-863E-A3B4CB23CF5A}" srcOrd="0" destOrd="0" presId="urn:microsoft.com/office/officeart/2005/8/layout/vList5"/>
    <dgm:cxn modelId="{DDD7ECEC-558E-4FE9-9A4E-47F9BB4DB792}" type="presParOf" srcId="{DD74C2CE-7294-402B-B5B6-17BB39554653}" destId="{7E519962-32A7-4D15-8CA0-5913C07AD24B}" srcOrd="1" destOrd="0" presId="urn:microsoft.com/office/officeart/2005/8/layout/vList5"/>
    <dgm:cxn modelId="{8D7B634D-5EC1-425B-A0FD-112D36D82153}" type="presParOf" srcId="{63EAC4CB-031A-4100-9504-31724047FAF2}" destId="{14EA99B3-8102-4723-9E70-BA029B491C37}" srcOrd="1" destOrd="0" presId="urn:microsoft.com/office/officeart/2005/8/layout/vList5"/>
    <dgm:cxn modelId="{E1917BEB-A95F-4770-BB6C-D6B86E3E1662}" type="presParOf" srcId="{63EAC4CB-031A-4100-9504-31724047FAF2}" destId="{1A8886D6-7EC8-4A3A-A351-95B8D09BB5B6}" srcOrd="2" destOrd="0" presId="urn:microsoft.com/office/officeart/2005/8/layout/vList5"/>
    <dgm:cxn modelId="{5DD21968-8D1A-432F-8391-9E3A5894EA7B}" type="presParOf" srcId="{1A8886D6-7EC8-4A3A-A351-95B8D09BB5B6}" destId="{00EB7B58-C78F-4157-891E-D4EBE971D3B8}" srcOrd="0" destOrd="0" presId="urn:microsoft.com/office/officeart/2005/8/layout/vList5"/>
    <dgm:cxn modelId="{89622ECA-C492-406D-8709-E97469253EF9}" type="presParOf" srcId="{1A8886D6-7EC8-4A3A-A351-95B8D09BB5B6}" destId="{22CEB1AF-5D51-4303-BC73-F7732BAE63B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19962-32A7-4D15-8CA0-5913C07AD24B}">
      <dsp:nvSpPr>
        <dsp:cNvPr id="0" name=""/>
        <dsp:cNvSpPr/>
      </dsp:nvSpPr>
      <dsp:spPr>
        <a:xfrm rot="5400000">
          <a:off x="2931032" y="-1289642"/>
          <a:ext cx="2065696" cy="4675433"/>
        </a:xfrm>
        <a:prstGeom prst="round2SameRect">
          <a:avLst/>
        </a:prstGeom>
        <a:solidFill>
          <a:srgbClr val="99CCFF">
            <a:alpha val="89804"/>
          </a:srgb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zh-TW" altLang="en-US" sz="18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國立台北教育大學特殊教育學系     主修資優組、身障組、聽障組</a:t>
          </a:r>
          <a:endParaRPr lang="zh-TW" altLang="en-US" sz="1800" kern="1200" dirty="0">
            <a:latin typeface="標楷體" pitchFamily="65" charset="-120"/>
            <a:ea typeface="標楷體" pitchFamily="65" charset="-120"/>
          </a:endParaRPr>
        </a:p>
        <a:p>
          <a:pPr marL="171450" lvl="1" indent="-17145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en-US" altLang="zh-TW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96</a:t>
          </a:r>
          <a:r>
            <a:rPr kumimoji="0" lang="zh-TW" alt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台北市螢橋國小實習教師</a:t>
          </a:r>
        </a:p>
        <a:p>
          <a:pPr marL="171450" lvl="1" indent="-17145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en-US" altLang="zh-TW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97</a:t>
          </a:r>
          <a:r>
            <a:rPr kumimoji="0" lang="zh-TW" alt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高雄市東光國小代理教師</a:t>
          </a:r>
        </a:p>
        <a:p>
          <a:pPr marL="171450" lvl="1" indent="-17145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en-US" altLang="zh-TW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98</a:t>
          </a:r>
          <a:r>
            <a:rPr kumimoji="0" lang="zh-TW" alt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台北市螢橋國小資優班</a:t>
          </a:r>
          <a:endParaRPr kumimoji="0" lang="en-US" altLang="zh-TW" sz="1800" b="0" i="0" u="none" strike="noStrike" kern="1200" cap="none" spc="0" normalizeH="0" baseline="0" noProof="0" dirty="0" smtClean="0">
            <a:ln/>
            <a:effectLst/>
            <a:uLnTx/>
            <a:uFillTx/>
            <a:latin typeface="標楷體" pitchFamily="65" charset="-120"/>
            <a:ea typeface="標楷體" pitchFamily="65" charset="-120"/>
            <a:cs typeface="微軟正黑體"/>
          </a:endParaRPr>
        </a:p>
        <a:p>
          <a:pPr marL="171450" lvl="1" indent="-171450" algn="l" defTabSz="8001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en-US" altLang="zh-TW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101</a:t>
          </a:r>
          <a:r>
            <a:rPr kumimoji="0" lang="zh-TW" alt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年國立臺灣師範大學</a:t>
          </a:r>
          <a:r>
            <a:rPr kumimoji="0" lang="en-US" altLang="zh-TW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/>
          </a:r>
          <a:br>
            <a:rPr kumimoji="0" lang="en-US" altLang="zh-TW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</a:br>
          <a:r>
            <a:rPr kumimoji="0" lang="zh-TW" altLang="en-US" sz="18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     創造力發展研究所進修中</a:t>
          </a:r>
          <a:endParaRPr kumimoji="0" lang="en-US" altLang="zh-TW" sz="1800" b="0" i="0" u="none" strike="noStrike" kern="1200" cap="none" spc="0" normalizeH="0" baseline="0" noProof="0" dirty="0" smtClean="0">
            <a:ln/>
            <a:effectLst/>
            <a:uLnTx/>
            <a:uFillTx/>
            <a:latin typeface="標楷體" pitchFamily="65" charset="-120"/>
            <a:ea typeface="標楷體" pitchFamily="65" charset="-120"/>
            <a:cs typeface="微軟正黑體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2000" kern="1200" dirty="0"/>
        </a:p>
      </dsp:txBody>
      <dsp:txXfrm rot="-5400000">
        <a:off x="1626164" y="116065"/>
        <a:ext cx="4574594" cy="1864018"/>
      </dsp:txXfrm>
    </dsp:sp>
    <dsp:sp modelId="{C81E66E6-363E-48FD-863E-A3B4CB23CF5A}">
      <dsp:nvSpPr>
        <dsp:cNvPr id="0" name=""/>
        <dsp:cNvSpPr/>
      </dsp:nvSpPr>
      <dsp:spPr>
        <a:xfrm>
          <a:off x="574598" y="1237"/>
          <a:ext cx="1051565" cy="209367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latin typeface="標楷體" pitchFamily="65" charset="-120"/>
              <a:ea typeface="標楷體" pitchFamily="65" charset="-120"/>
            </a:rPr>
            <a:t>教學經歷</a:t>
          </a:r>
          <a:endParaRPr lang="zh-TW" altLang="en-US" sz="2700" kern="1200" dirty="0">
            <a:latin typeface="標楷體" pitchFamily="65" charset="-120"/>
            <a:ea typeface="標楷體" pitchFamily="65" charset="-120"/>
          </a:endParaRPr>
        </a:p>
      </dsp:txBody>
      <dsp:txXfrm>
        <a:off x="625931" y="52570"/>
        <a:ext cx="948899" cy="1991007"/>
      </dsp:txXfrm>
    </dsp:sp>
    <dsp:sp modelId="{22CEB1AF-5D51-4303-BC73-F7732BAE63BB}">
      <dsp:nvSpPr>
        <dsp:cNvPr id="0" name=""/>
        <dsp:cNvSpPr/>
      </dsp:nvSpPr>
      <dsp:spPr>
        <a:xfrm rot="5400000">
          <a:off x="3196512" y="629133"/>
          <a:ext cx="1535514" cy="4747799"/>
        </a:xfrm>
        <a:prstGeom prst="round2SameRect">
          <a:avLst/>
        </a:prstGeom>
        <a:solidFill>
          <a:srgbClr val="99FF33">
            <a:alpha val="89804"/>
          </a:srgbClr>
        </a:solidFill>
        <a:ln w="9525" cap="flat" cmpd="sng" algn="ctr">
          <a:solidFill>
            <a:schemeClr val="accent5">
              <a:tint val="40000"/>
              <a:alpha val="90000"/>
              <a:hueOff val="3245083"/>
              <a:satOff val="-23015"/>
              <a:lumOff val="-1309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語文領域、資訊領域、</a:t>
          </a:r>
          <a:r>
            <a:rPr kumimoji="0" lang="en-US" altLang="zh-TW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/>
          </a:r>
          <a:br>
            <a:rPr kumimoji="0" lang="en-US" altLang="zh-TW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</a:b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創造力發展、創意發明、</a:t>
          </a:r>
          <a:r>
            <a:rPr kumimoji="0" lang="en-US" altLang="zh-TW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/>
          </a:r>
          <a:br>
            <a:rPr kumimoji="0" lang="en-US" altLang="zh-TW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</a:b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情意輔導、活動企劃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 rot="-5400000">
        <a:off x="1590370" y="2310233"/>
        <a:ext cx="4672841" cy="1385598"/>
      </dsp:txXfrm>
    </dsp:sp>
    <dsp:sp modelId="{00EB7B58-C78F-4157-891E-D4EBE971D3B8}">
      <dsp:nvSpPr>
        <dsp:cNvPr id="0" name=""/>
        <dsp:cNvSpPr/>
      </dsp:nvSpPr>
      <dsp:spPr>
        <a:xfrm>
          <a:off x="574598" y="2190880"/>
          <a:ext cx="1015770" cy="1624305"/>
        </a:xfrm>
        <a:prstGeom prst="roundRect">
          <a:avLst/>
        </a:prstGeom>
        <a:solidFill>
          <a:srgbClr val="008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latin typeface="標楷體" pitchFamily="65" charset="-120"/>
              <a:ea typeface="標楷體" pitchFamily="65" charset="-120"/>
            </a:rPr>
            <a:t>專長領域</a:t>
          </a:r>
          <a:endParaRPr lang="zh-TW" altLang="en-US" sz="2700" kern="1200" dirty="0">
            <a:latin typeface="標楷體" pitchFamily="65" charset="-120"/>
            <a:ea typeface="標楷體" pitchFamily="65" charset="-120"/>
          </a:endParaRPr>
        </a:p>
      </dsp:txBody>
      <dsp:txXfrm>
        <a:off x="624184" y="2240466"/>
        <a:ext cx="916598" cy="15251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19962-32A7-4D15-8CA0-5913C07AD24B}">
      <dsp:nvSpPr>
        <dsp:cNvPr id="0" name=""/>
        <dsp:cNvSpPr/>
      </dsp:nvSpPr>
      <dsp:spPr>
        <a:xfrm rot="5400000">
          <a:off x="2923010" y="-1296322"/>
          <a:ext cx="2081740" cy="4675433"/>
        </a:xfrm>
        <a:prstGeom prst="round2SameRect">
          <a:avLst/>
        </a:prstGeom>
        <a:solidFill>
          <a:srgbClr val="99CCFF">
            <a:alpha val="89804"/>
          </a:srgb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zh-TW" altLang="en-US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國立台北教育大學特殊教育學系     主修資優組、身障組</a:t>
          </a:r>
          <a:r>
            <a:rPr kumimoji="0" lang="zh-TW" altLang="en-US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、視障組</a:t>
          </a:r>
          <a:endParaRPr lang="zh-TW" altLang="en-US" sz="2000" kern="1200" dirty="0">
            <a:latin typeface="標楷體" pitchFamily="65" charset="-120"/>
            <a:ea typeface="標楷體" pitchFamily="65" charset="-120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n-US" altLang="zh-TW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102</a:t>
          </a:r>
          <a:r>
            <a:rPr kumimoji="0" lang="zh-TW" altLang="en-US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台北市螢橋國小實習教師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n-US" altLang="zh-TW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102</a:t>
          </a:r>
          <a:r>
            <a:rPr kumimoji="0" lang="zh-TW" altLang="en-US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台北市興隆國小代理教師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n-US" altLang="zh-TW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104</a:t>
          </a:r>
          <a:r>
            <a:rPr kumimoji="0" lang="zh-TW" altLang="en-US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年 國立臺灣師範大學特殊教育</a:t>
          </a:r>
          <a:r>
            <a:rPr kumimoji="0" lang="en-US" altLang="zh-TW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/>
          </a:r>
          <a:br>
            <a:rPr kumimoji="0" lang="en-US" altLang="zh-TW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</a:br>
          <a:r>
            <a:rPr kumimoji="0" lang="zh-TW" altLang="en-US" sz="2000" b="0" i="0" u="none" strike="noStrike" kern="1200" cap="none" spc="0" normalizeH="0" baseline="0" noProof="0" dirty="0" smtClean="0">
              <a:ln/>
              <a:effectLst/>
              <a:uLnTx/>
              <a:uFillTx/>
              <a:latin typeface="標楷體" pitchFamily="65" charset="-120"/>
              <a:ea typeface="標楷體" pitchFamily="65" charset="-120"/>
              <a:cs typeface="微軟正黑體"/>
            </a:rPr>
            <a:t>      研究所資優組進修中</a:t>
          </a:r>
        </a:p>
      </dsp:txBody>
      <dsp:txXfrm rot="-5400000">
        <a:off x="1626164" y="102146"/>
        <a:ext cx="4573811" cy="1878496"/>
      </dsp:txXfrm>
    </dsp:sp>
    <dsp:sp modelId="{C81E66E6-363E-48FD-863E-A3B4CB23CF5A}">
      <dsp:nvSpPr>
        <dsp:cNvPr id="0" name=""/>
        <dsp:cNvSpPr/>
      </dsp:nvSpPr>
      <dsp:spPr>
        <a:xfrm>
          <a:off x="574598" y="74243"/>
          <a:ext cx="1051565" cy="193430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latin typeface="標楷體" pitchFamily="65" charset="-120"/>
              <a:ea typeface="標楷體" pitchFamily="65" charset="-120"/>
            </a:rPr>
            <a:t>教學經歷</a:t>
          </a:r>
          <a:endParaRPr lang="zh-TW" altLang="en-US" sz="2700" kern="1200" dirty="0">
            <a:latin typeface="標楷體" pitchFamily="65" charset="-120"/>
            <a:ea typeface="標楷體" pitchFamily="65" charset="-120"/>
          </a:endParaRPr>
        </a:p>
      </dsp:txBody>
      <dsp:txXfrm>
        <a:off x="625931" y="125576"/>
        <a:ext cx="948899" cy="1831634"/>
      </dsp:txXfrm>
    </dsp:sp>
    <dsp:sp modelId="{22CEB1AF-5D51-4303-BC73-F7732BAE63BB}">
      <dsp:nvSpPr>
        <dsp:cNvPr id="0" name=""/>
        <dsp:cNvSpPr/>
      </dsp:nvSpPr>
      <dsp:spPr>
        <a:xfrm rot="5400000">
          <a:off x="3190548" y="623540"/>
          <a:ext cx="1547440" cy="4747799"/>
        </a:xfrm>
        <a:prstGeom prst="round2SameRect">
          <a:avLst/>
        </a:prstGeom>
        <a:solidFill>
          <a:srgbClr val="99FF33">
            <a:alpha val="89804"/>
          </a:srgbClr>
        </a:solidFill>
        <a:ln w="9525" cap="flat" cmpd="sng" algn="ctr">
          <a:solidFill>
            <a:schemeClr val="accent5">
              <a:tint val="40000"/>
              <a:alpha val="90000"/>
              <a:hueOff val="3245083"/>
              <a:satOff val="-23015"/>
              <a:lumOff val="-1309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科學玩具</a:t>
          </a: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新細明體" charset="-120"/>
              <a:cs typeface="微軟正黑體"/>
            </a:rPr>
            <a:t>、</a:t>
          </a: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藝術設計創作</a:t>
          </a: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新細明體" charset="-120"/>
              <a:cs typeface="微軟正黑體"/>
            </a:rPr>
            <a:t>、</a:t>
          </a:r>
          <a:r>
            <a:rPr kumimoji="0" lang="zh-TW" altLang="en-US" sz="2400" b="0" i="0" u="none" strike="noStrike" kern="1200" cap="none" spc="0" normalizeH="0" baseline="0" noProof="0" dirty="0" smtClean="0">
              <a:ln/>
              <a:effectLst/>
              <a:uLnTx/>
              <a:uFillTx/>
              <a:latin typeface="+mn-lt"/>
              <a:ea typeface="標楷體" pitchFamily="65" charset="-120"/>
              <a:cs typeface="微軟正黑體"/>
            </a:rPr>
            <a:t>電腦編輯軟體、繪本教學、肢體律動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 rot="-5400000">
        <a:off x="1590369" y="2299259"/>
        <a:ext cx="4672259" cy="1396360"/>
      </dsp:txXfrm>
    </dsp:sp>
    <dsp:sp modelId="{00EB7B58-C78F-4157-891E-D4EBE971D3B8}">
      <dsp:nvSpPr>
        <dsp:cNvPr id="0" name=""/>
        <dsp:cNvSpPr/>
      </dsp:nvSpPr>
      <dsp:spPr>
        <a:xfrm>
          <a:off x="574598" y="2178979"/>
          <a:ext cx="1015770" cy="1636921"/>
        </a:xfrm>
        <a:prstGeom prst="roundRect">
          <a:avLst/>
        </a:prstGeom>
        <a:solidFill>
          <a:srgbClr val="008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>
              <a:latin typeface="標楷體" pitchFamily="65" charset="-120"/>
              <a:ea typeface="標楷體" pitchFamily="65" charset="-120"/>
            </a:rPr>
            <a:t>專長領域</a:t>
          </a:r>
          <a:endParaRPr lang="zh-TW" altLang="en-US" sz="2700" kern="1200" dirty="0">
            <a:latin typeface="標楷體" pitchFamily="65" charset="-120"/>
            <a:ea typeface="標楷體" pitchFamily="65" charset="-120"/>
          </a:endParaRPr>
        </a:p>
      </dsp:txBody>
      <dsp:txXfrm>
        <a:off x="624184" y="2228565"/>
        <a:ext cx="916598" cy="1537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0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0" sz="1200"/>
            </a:lvl1pPr>
          </a:lstStyle>
          <a:p>
            <a:pPr>
              <a:defRPr/>
            </a:pPr>
            <a:fld id="{38AEABDF-403B-4A02-B09F-28377D8ACE4C}" type="datetimeFigureOut">
              <a:rPr lang="zh-TW" altLang="en-US"/>
              <a:pPr>
                <a:defRPr/>
              </a:pPr>
              <a:t>2016/1/31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0"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37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0" sz="1200"/>
            </a:lvl1pPr>
          </a:lstStyle>
          <a:p>
            <a:pPr>
              <a:defRPr/>
            </a:pPr>
            <a:fld id="{1A2B591A-6D17-4E44-904B-670F8BB7DB6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7592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T_ED-1019副本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365625"/>
            <a:ext cx="7772400" cy="1470025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>
              <a:defRPr b="0"/>
            </a:lvl1pPr>
          </a:lstStyle>
          <a:p>
            <a:r>
              <a:rPr lang="en-US" altLang="zh-CN"/>
              <a:t>PowerPoint Templates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26063"/>
            <a:ext cx="6400800" cy="69532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/>
              <a:t>www.pooban.com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64072-57AF-4A17-B931-407F56702F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47518-57D0-4C20-8B2E-1EEB614923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00079-ABAB-4CAD-9D8E-93E83EE1A5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DF6B7-D941-4E0A-9387-1ABFBBA840C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3C7AB-A391-45E3-A538-790CE86C83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54E5A-CF06-48E4-BD0B-94DC437774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31913" y="1600200"/>
            <a:ext cx="36004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84763" y="1600200"/>
            <a:ext cx="36020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9EE3E-2C63-4EDF-84C5-1C316204F9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9CE45-4D8B-49CF-BEFA-FC053E4E2F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08AA8-5628-4FAC-A89B-5F20F06516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1ACF0-32B6-44C6-AF40-E5C581841A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4E6F8A-6775-4F21-BD56-40D370BA99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A28E7-1AC5-42BA-AC62-429315A6C5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778A46-3D35-406C-A76C-BD52214DD5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3F569-DCE9-441E-A282-7A45136AA1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8475" y="274638"/>
            <a:ext cx="1838325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331913" y="274638"/>
            <a:ext cx="5364162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E6C0A-A477-4329-BA70-E046EF9EFE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913" y="274638"/>
            <a:ext cx="7354887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331913" y="1600200"/>
            <a:ext cx="360045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84763" y="1600200"/>
            <a:ext cx="3602037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0D316-8179-4701-80CE-E6C7D2D508D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2B287-3532-471F-99C4-F38198B9C8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3185C-FFB6-4EFE-9C00-09FFEA518C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AC005-5F16-40BC-B5F1-006FEA017F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E1263-3888-4564-BCC4-3B3E28DC8F5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D28B9-F79E-42FF-A3CB-68AE3ED79E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51C6D-7A75-4AC0-AF18-8E3156BCC0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A4E98-3BD4-4A8F-A476-A997ED6129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LS_ED-1019副本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fld id="{EE5FEEEF-C9E7-4125-B518-555962B9F0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+mj-lt"/>
          <a:ea typeface="+mj-ea"/>
          <a:cs typeface="SimSun" pitchFamily="2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SimSun" pitchFamily="2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SimSun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SimSun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SimSun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SimSun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LP_ED-1019副本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274638"/>
            <a:ext cx="73548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600200"/>
            <a:ext cx="73548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Arial" charset="0"/>
              </a:defRPr>
            </a:lvl1pPr>
          </a:lstStyle>
          <a:p>
            <a:pPr>
              <a:defRPr/>
            </a:pPr>
            <a:fld id="{6D506D38-A3D3-4BFC-8BFA-87F6D872E0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+mj-lt"/>
          <a:ea typeface="+mj-ea"/>
          <a:cs typeface="SimSun" pitchFamily="2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  <a:cs typeface="SimSun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99FF"/>
          </a:solidFill>
          <a:latin typeface="Arial" charset="0"/>
          <a:ea typeface="SimSun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SimSun" pitchFamily="2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SimSun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SimSun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SimSun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SimSun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diagramData" Target="../diagrams/data1.xml"/><Relationship Id="rId5" Type="http://schemas.openxmlformats.org/officeDocument/2006/relationships/diagramLayout" Target="../diagrams/layout1.xml"/><Relationship Id="rId6" Type="http://schemas.openxmlformats.org/officeDocument/2006/relationships/diagramQuickStyle" Target="../diagrams/quickStyle1.xml"/><Relationship Id="rId7" Type="http://schemas.openxmlformats.org/officeDocument/2006/relationships/diagramColors" Target="../diagrams/colors1.xml"/><Relationship Id="rId8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林彥君</a:t>
            </a:r>
            <a:r>
              <a:rPr lang="zh-TW" altLang="en-US" sz="3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老師</a:t>
            </a:r>
            <a:r>
              <a:rPr lang="en-US" altLang="zh-TW" sz="32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(</a:t>
            </a:r>
            <a:r>
              <a:rPr lang="zh-TW" altLang="en-US" sz="32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資優班三四年級班導師</a:t>
            </a:r>
            <a:r>
              <a:rPr lang="en-US" altLang="zh-TW" sz="32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)</a:t>
            </a:r>
            <a:endParaRPr lang="zh-TW" altLang="en-US" sz="3600" dirty="0">
              <a:solidFill>
                <a:schemeClr val="tx2"/>
              </a:solidFill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516" t="6543" r="21144" b="13054"/>
          <a:stretch/>
        </p:blipFill>
        <p:spPr>
          <a:xfrm>
            <a:off x="6410532" y="1412776"/>
            <a:ext cx="2193916" cy="36911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23896648"/>
              </p:ext>
            </p:extLst>
          </p:nvPr>
        </p:nvGraphicFramePr>
        <p:xfrm>
          <a:off x="-396552" y="1340768"/>
          <a:ext cx="691276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6" name="群組 5"/>
          <p:cNvGrpSpPr/>
          <p:nvPr/>
        </p:nvGrpSpPr>
        <p:grpSpPr>
          <a:xfrm>
            <a:off x="1229857" y="5373215"/>
            <a:ext cx="6227445" cy="967213"/>
            <a:chOff x="984124" y="3662613"/>
            <a:chExt cx="6227445" cy="967213"/>
          </a:xfrm>
          <a:solidFill>
            <a:srgbClr val="FFC000"/>
          </a:solidFill>
        </p:grpSpPr>
        <p:sp>
          <p:nvSpPr>
            <p:cNvPr id="10" name="圓角化同側角落矩形 9"/>
            <p:cNvSpPr/>
            <p:nvPr/>
          </p:nvSpPr>
          <p:spPr>
            <a:xfrm rot="5400000">
              <a:off x="3629127" y="1047385"/>
              <a:ext cx="967213" cy="6197670"/>
            </a:xfrm>
            <a:prstGeom prst="round2SameRect">
              <a:avLst/>
            </a:prstGeom>
            <a:grpFill/>
          </p:spPr>
          <p:style>
            <a:lnRef idx="2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lnRef>
            <a:fillRef idx="1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圓角化同側角落矩形 4"/>
            <p:cNvSpPr/>
            <p:nvPr/>
          </p:nvSpPr>
          <p:spPr>
            <a:xfrm>
              <a:off x="984124" y="3734622"/>
              <a:ext cx="6150455" cy="87278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kumimoji="0" lang="zh-TW" altLang="en-US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標楷體" pitchFamily="65" charset="-120"/>
                  <a:cs typeface="微軟正黑體"/>
                </a:rPr>
                <a:t>教育之道無他，為愛與榜樣。</a:t>
              </a:r>
              <a:endParaRPr lang="zh-TW" altLang="en-US" sz="2300" kern="1200" dirty="0">
                <a:latin typeface="標楷體" pitchFamily="65" charset="-120"/>
                <a:ea typeface="標楷體" pitchFamily="65" charset="-120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en-US" sz="2300" dirty="0" smtClean="0">
                  <a:ea typeface="標楷體" pitchFamily="65" charset="-120"/>
                  <a:cs typeface="微軟正黑體"/>
                </a:rPr>
                <a:t>發掘孩子最深的潛能</a:t>
              </a:r>
              <a:r>
                <a:rPr lang="zh-TW" altLang="en-US" sz="2300" kern="1200" dirty="0" smtClean="0">
                  <a:latin typeface="+mn-lt"/>
                  <a:ea typeface="標楷體" pitchFamily="65" charset="-120"/>
                  <a:cs typeface="微軟正黑體"/>
                </a:rPr>
                <a:t>，創造孩子最大的價值。</a:t>
              </a:r>
              <a:endParaRPr lang="en-US" altLang="zh-TW" sz="2300" kern="1200" dirty="0">
                <a:latin typeface="+mn-lt"/>
                <a:ea typeface="標楷體" pitchFamily="65" charset="-120"/>
                <a:cs typeface="微軟正黑體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179512" y="5229200"/>
            <a:ext cx="1080120" cy="1209017"/>
            <a:chOff x="26929" y="3541712"/>
            <a:chExt cx="1563033" cy="1209017"/>
          </a:xfrm>
          <a:solidFill>
            <a:srgbClr val="FF0000"/>
          </a:solidFill>
        </p:grpSpPr>
        <p:sp>
          <p:nvSpPr>
            <p:cNvPr id="8" name="圓角矩形 7"/>
            <p:cNvSpPr/>
            <p:nvPr/>
          </p:nvSpPr>
          <p:spPr>
            <a:xfrm>
              <a:off x="26929" y="3541712"/>
              <a:ext cx="1563033" cy="120901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6"/>
            <p:cNvSpPr/>
            <p:nvPr/>
          </p:nvSpPr>
          <p:spPr>
            <a:xfrm>
              <a:off x="85948" y="3600731"/>
              <a:ext cx="1444995" cy="1090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60960" rIns="121920" bIns="6096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700" kern="1200" dirty="0" smtClean="0">
                  <a:latin typeface="標楷體" pitchFamily="65" charset="-120"/>
                  <a:ea typeface="標楷體" pitchFamily="65" charset="-120"/>
                </a:rPr>
                <a:t>教育理念</a:t>
              </a:r>
              <a:endParaRPr lang="zh-TW" altLang="en-US" sz="2700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施婉婷</a:t>
            </a:r>
            <a:r>
              <a:rPr lang="zh-TW" altLang="en-US" sz="36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 </a:t>
            </a:r>
            <a:r>
              <a:rPr lang="zh-TW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老師</a:t>
            </a:r>
            <a:r>
              <a:rPr lang="en-US" altLang="zh-TW" sz="32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(</a:t>
            </a:r>
            <a:r>
              <a:rPr lang="zh-TW" altLang="en-US" sz="32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資優班五六年級班導師</a:t>
            </a:r>
            <a:r>
              <a:rPr lang="en-US" altLang="zh-TW" sz="3200" dirty="0" smtClean="0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cs typeface="微軟正黑體"/>
              </a:rPr>
              <a:t>)</a:t>
            </a:r>
            <a:endParaRPr lang="zh-TW" altLang="en-US" sz="3600" dirty="0">
              <a:solidFill>
                <a:schemeClr val="tx2"/>
              </a:solidFill>
            </a:endParaRPr>
          </a:p>
        </p:txBody>
      </p:sp>
      <p:pic>
        <p:nvPicPr>
          <p:cNvPr id="5" name="內容版面配置區 4" descr="未命名 - 1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10000" contrast="20000"/>
          </a:blip>
          <a:srcRect l="14609" t="5405" r="12527" b="11863"/>
          <a:stretch>
            <a:fillRect/>
          </a:stretch>
        </p:blipFill>
        <p:spPr>
          <a:xfrm>
            <a:off x="6300192" y="1412776"/>
            <a:ext cx="2520280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60817603"/>
              </p:ext>
            </p:extLst>
          </p:nvPr>
        </p:nvGraphicFramePr>
        <p:xfrm>
          <a:off x="-396552" y="1340768"/>
          <a:ext cx="6912768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群組 5"/>
          <p:cNvGrpSpPr/>
          <p:nvPr/>
        </p:nvGrpSpPr>
        <p:grpSpPr>
          <a:xfrm>
            <a:off x="1229857" y="5373215"/>
            <a:ext cx="6227445" cy="967213"/>
            <a:chOff x="984124" y="3662613"/>
            <a:chExt cx="6227445" cy="967213"/>
          </a:xfrm>
          <a:solidFill>
            <a:srgbClr val="FFC000"/>
          </a:solidFill>
        </p:grpSpPr>
        <p:sp>
          <p:nvSpPr>
            <p:cNvPr id="10" name="圓角化同側角落矩形 9"/>
            <p:cNvSpPr/>
            <p:nvPr/>
          </p:nvSpPr>
          <p:spPr>
            <a:xfrm rot="5400000">
              <a:off x="3629127" y="1047385"/>
              <a:ext cx="967213" cy="6197670"/>
            </a:xfrm>
            <a:prstGeom prst="round2SameRect">
              <a:avLst/>
            </a:prstGeom>
            <a:grpFill/>
          </p:spPr>
          <p:style>
            <a:lnRef idx="2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lnRef>
            <a:fillRef idx="1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-10740482"/>
                <a:satOff val="48253"/>
                <a:lumOff val="331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圓角化同側角落矩形 4"/>
            <p:cNvSpPr/>
            <p:nvPr/>
          </p:nvSpPr>
          <p:spPr>
            <a:xfrm>
              <a:off x="984124" y="3734622"/>
              <a:ext cx="6150455" cy="87278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7630" tIns="43815" rIns="87630" bIns="43815" numCol="1" spcCol="1270" anchor="ctr" anchorCtr="0">
              <a:noAutofit/>
            </a:bodyPr>
            <a:lstStyle/>
            <a:p>
              <a:pPr marL="228600" lvl="1" indent="-228600" algn="l" defTabSz="102235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kumimoji="0" lang="zh-TW" altLang="en-US" sz="23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標楷體" pitchFamily="65" charset="-120"/>
                  <a:cs typeface="微軟正黑體"/>
                </a:rPr>
                <a:t>創意不設限，打造學習典範，追求人生卓越。</a:t>
              </a:r>
              <a:endParaRPr lang="zh-TW" altLang="en-US" sz="2300" kern="1200" dirty="0">
                <a:latin typeface="標楷體" pitchFamily="65" charset="-120"/>
                <a:ea typeface="標楷體" pitchFamily="65" charset="-120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zh-TW" altLang="zh-TW" sz="2300" kern="1200" dirty="0" smtClean="0">
                  <a:latin typeface="+mn-lt"/>
                  <a:ea typeface="標楷體" pitchFamily="65" charset="-120"/>
                  <a:cs typeface="微軟正黑體"/>
                </a:rPr>
                <a:t>素質比數字更重要，口碑比獎盃更榮耀！</a:t>
              </a:r>
              <a:endParaRPr lang="en-US" altLang="zh-TW" sz="2300" kern="1200" dirty="0">
                <a:latin typeface="+mn-lt"/>
                <a:ea typeface="標楷體" pitchFamily="65" charset="-120"/>
                <a:cs typeface="微軟正黑體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179512" y="5229200"/>
            <a:ext cx="1080120" cy="1209017"/>
            <a:chOff x="26929" y="3541712"/>
            <a:chExt cx="1563033" cy="1209017"/>
          </a:xfrm>
          <a:solidFill>
            <a:srgbClr val="FF0000"/>
          </a:solidFill>
        </p:grpSpPr>
        <p:sp>
          <p:nvSpPr>
            <p:cNvPr id="8" name="圓角矩形 7"/>
            <p:cNvSpPr/>
            <p:nvPr/>
          </p:nvSpPr>
          <p:spPr>
            <a:xfrm>
              <a:off x="26929" y="3541712"/>
              <a:ext cx="1563033" cy="120901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6"/>
            <p:cNvSpPr/>
            <p:nvPr/>
          </p:nvSpPr>
          <p:spPr>
            <a:xfrm>
              <a:off x="85948" y="3600731"/>
              <a:ext cx="1444995" cy="1090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60960" rIns="121920" bIns="6096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700" kern="1200" dirty="0" smtClean="0">
                  <a:latin typeface="標楷體" pitchFamily="65" charset="-120"/>
                  <a:ea typeface="標楷體" pitchFamily="65" charset="-120"/>
                </a:rPr>
                <a:t>教育理念</a:t>
              </a:r>
              <a:endParaRPr lang="zh-TW" altLang="en-US" sz="2700" kern="1200" dirty="0">
                <a:latin typeface="標楷體" pitchFamily="65" charset="-120"/>
                <a:ea typeface="標楷體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89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SimSun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SimSun" pitchFamily="2" charset="-122"/>
          </a:defRPr>
        </a:defPPr>
      </a:lstStyle>
    </a:lnDef>
  </a:objectDefaults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171</Words>
  <Application>Microsoft Macintosh PowerPoint</Application>
  <PresentationFormat>如螢幕大小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SimSun</vt:lpstr>
      <vt:lpstr>微軟正黑體</vt:lpstr>
      <vt:lpstr>新細明體</vt:lpstr>
      <vt:lpstr>標楷體</vt:lpstr>
      <vt:lpstr>Arial</vt:lpstr>
      <vt:lpstr>默认设计模板</vt:lpstr>
      <vt:lpstr>自定义设计方案</vt:lpstr>
      <vt:lpstr>林彥君 老師(資優班三四年級班導師)</vt:lpstr>
      <vt:lpstr>施婉婷 老師(資優班五六年級班導師)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creator>Jack</dc:creator>
  <cp:lastModifiedBy>Microsoft Office 使用者</cp:lastModifiedBy>
  <cp:revision>207</cp:revision>
  <dcterms:created xsi:type="dcterms:W3CDTF">2010-09-06T13:40:11Z</dcterms:created>
  <dcterms:modified xsi:type="dcterms:W3CDTF">2016-01-31T08:28:55Z</dcterms:modified>
</cp:coreProperties>
</file>