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56" r:id="rId7"/>
    <p:sldId id="267" r:id="rId8"/>
    <p:sldId id="280" r:id="rId9"/>
    <p:sldId id="281" r:id="rId10"/>
    <p:sldId id="282" r:id="rId11"/>
    <p:sldId id="283" r:id="rId12"/>
    <p:sldId id="26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  <a:srgbClr val="FFCCFF"/>
    <a:srgbClr val="66FF99"/>
    <a:srgbClr val="FF33CC"/>
    <a:srgbClr val="FF3300"/>
    <a:srgbClr val="99FF66"/>
    <a:srgbClr val="00FF00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13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36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48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79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05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1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02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82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90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66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8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1423-06F1-4E0C-A0D4-1C63361A28B5}" type="datetimeFigureOut">
              <a:rPr lang="zh-TW" altLang="en-US" smtClean="0"/>
              <a:t>2022/9/1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9D67-0990-4CFB-9549-D9146BA475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0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https://www.nfa.gov.tw/upload/cht/attachment/611f765b860cc89d4cccad9f35336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63"/>
    </mc:Choice>
    <mc:Fallback xmlns="">
      <p:transition advTm="24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1" y="-34926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Google Shape;1728;p19"/>
          <p:cNvSpPr txBox="1">
            <a:spLocks/>
          </p:cNvSpPr>
          <p:nvPr/>
        </p:nvSpPr>
        <p:spPr bwMode="auto">
          <a:xfrm>
            <a:off x="1992314" y="-34925"/>
            <a:ext cx="80105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7200"/>
              <a:buFont typeface="Arial" panose="020B0604020202020204" pitchFamily="34" charset="0"/>
              <a:buNone/>
            </a:pPr>
            <a:r>
              <a:rPr lang="en-US" altLang="zh-TW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[</a:t>
            </a:r>
            <a:r>
              <a:rPr lang="zh-TW" altLang="en-US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中庭草皮</a:t>
            </a:r>
            <a:r>
              <a:rPr lang="en-US" altLang="zh-TW" sz="3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]..</a:t>
            </a:r>
            <a:r>
              <a:rPr lang="zh-TW" altLang="en-US" sz="3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就地趴下、保護頭部</a:t>
            </a:r>
          </a:p>
        </p:txBody>
      </p:sp>
      <p:pic>
        <p:nvPicPr>
          <p:cNvPr id="9011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39838"/>
            <a:ext cx="80105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96848" y="50800"/>
            <a:ext cx="3254373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TW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0</a:t>
            </a:r>
            <a:endParaRPr lang="zh-TW" altLang="en-US" sz="15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2792"/>
      </p:ext>
    </p:extLst>
  </p:cSld>
  <p:clrMapOvr>
    <a:masterClrMapping/>
  </p:clrMapOvr>
  <p:transition spd="slow" advTm="263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Google Shape;1728;p19"/>
          <p:cNvSpPr txBox="1">
            <a:spLocks/>
          </p:cNvSpPr>
          <p:nvPr/>
        </p:nvSpPr>
        <p:spPr bwMode="auto">
          <a:xfrm>
            <a:off x="2019301" y="-39688"/>
            <a:ext cx="8012113" cy="15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7200"/>
              <a:buFont typeface="Arial" panose="020B0604020202020204" pitchFamily="34" charset="0"/>
              <a:buNone/>
            </a:pPr>
            <a:r>
              <a:rPr lang="en-US" altLang="zh-TW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[</a:t>
            </a:r>
            <a:r>
              <a:rPr lang="zh-TW" altLang="en-US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廁所</a:t>
            </a:r>
            <a:r>
              <a:rPr lang="en-US" altLang="zh-TW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]..</a:t>
            </a:r>
            <a:r>
              <a:rPr lang="zh-TW" altLang="en-US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躲在堅固牆旁</a:t>
            </a:r>
          </a:p>
        </p:txBody>
      </p:sp>
      <p:pic>
        <p:nvPicPr>
          <p:cNvPr id="9216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5038"/>
            <a:ext cx="58737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2205038"/>
            <a:ext cx="57531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-515938" y="666751"/>
            <a:ext cx="2459039" cy="23780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TW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0</a:t>
            </a:r>
            <a:endParaRPr lang="zh-TW" altLang="en-US" sz="15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02541"/>
      </p:ext>
    </p:extLst>
  </p:cSld>
  <p:clrMapOvr>
    <a:masterClrMapping/>
  </p:clrMapOvr>
  <p:transition spd="slow" advTm="232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68" y="0"/>
            <a:ext cx="12486467" cy="68647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3566160" y="1753985"/>
            <a:ext cx="3449781" cy="3466407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560318" y="507076"/>
            <a:ext cx="6109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99FF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普遍常見的錯誤</a:t>
            </a:r>
          </a:p>
        </p:txBody>
      </p:sp>
    </p:spTree>
    <p:extLst>
      <p:ext uri="{BB962C8B-B14F-4D97-AF65-F5344CB8AC3E}">
        <p14:creationId xmlns:p14="http://schemas.microsoft.com/office/powerpoint/2010/main" val="29092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"/>
    </mc:Choice>
    <mc:Fallback xmlns="">
      <p:transition spd="slow" advTm="26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/>
          <a:stretch>
            <a:fillRect/>
          </a:stretch>
        </p:blipFill>
        <p:spPr bwMode="auto">
          <a:xfrm>
            <a:off x="1524000" y="1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49055"/>
      </p:ext>
    </p:extLst>
  </p:cSld>
  <p:clrMapOvr>
    <a:masterClrMapping/>
  </p:clrMapOvr>
  <p:transition spd="slow" advTm="25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3288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67327"/>
      </p:ext>
    </p:extLst>
  </p:cSld>
  <p:clrMapOvr>
    <a:masterClrMapping/>
  </p:clrMapOvr>
  <p:transition spd="slow" advTm="234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 descr="https://www.nfa.gov.tw/upload/cht/attachment/0feebb4276f209568a76e66f9459e8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31722"/>
      </p:ext>
    </p:extLst>
  </p:cSld>
  <p:clrMapOvr>
    <a:masterClrMapping/>
  </p:clrMapOvr>
  <p:transition spd="slow" advTm="251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07260"/>
      </p:ext>
    </p:extLst>
  </p:cSld>
  <p:clrMapOvr>
    <a:masterClrMapping/>
  </p:clrMapOvr>
  <p:transition spd="slow" advTm="274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27" y="0"/>
            <a:ext cx="1240122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7348" y="143137"/>
            <a:ext cx="935384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聽到哨聲</a:t>
            </a:r>
            <a:r>
              <a:rPr lang="en-US" altLang="zh-TW" sz="5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警報聲</a:t>
            </a:r>
            <a:r>
              <a:rPr lang="en-US" altLang="zh-TW" sz="5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就地跪掩穩</a:t>
            </a:r>
            <a:endParaRPr lang="zh-TW" altLang="en-US" sz="5500" b="0" cap="none" spc="0" dirty="0">
              <a:ln w="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7347" y="1081856"/>
            <a:ext cx="1053222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做趴</a:t>
            </a:r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跪</a:t>
            </a:r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、掩、穩動作時，以保護</a:t>
            </a:r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頭部為主</a:t>
            </a:r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就算屁股露在外也沒關係</a:t>
            </a:r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頭和桌底面保持空間，不要讓頭頂</a:t>
            </a:r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到桌底面</a:t>
            </a:r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5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zh-TW" sz="4500" dirty="0">
                <a:ln w="0">
                  <a:solidFill>
                    <a:srgbClr val="7030A0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用雙手抓住桌子的前腳。</a:t>
            </a:r>
            <a:endParaRPr lang="zh-TW" altLang="en-US" sz="4500" dirty="0">
              <a:ln w="0">
                <a:solidFill>
                  <a:srgbClr val="7030A0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1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"/>
    </mc:Choice>
    <mc:Fallback xmlns="">
      <p:transition spd="slow" advTm="25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727" t="10232" r="6182"/>
          <a:stretch/>
        </p:blipFill>
        <p:spPr>
          <a:xfrm>
            <a:off x="2543694" y="0"/>
            <a:ext cx="9353031" cy="6858000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276225" y="985402"/>
            <a:ext cx="2066925" cy="4971012"/>
          </a:xfrm>
          <a:prstGeom prst="wedgeRoundRectCallout">
            <a:avLst>
              <a:gd name="adj1" fmla="val 198788"/>
              <a:gd name="adj2" fmla="val 27502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5000">
                <a:srgbClr val="FFCCFF"/>
              </a:gs>
              <a:gs pos="53000">
                <a:srgbClr val="66FF99"/>
              </a:gs>
              <a:gs pos="87000">
                <a:srgbClr val="FFFFCC"/>
              </a:gs>
            </a:gsLst>
            <a:lin ang="5400000" scaled="1"/>
          </a:gradFill>
          <a:ln w="6032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8150" y="1251410"/>
            <a:ext cx="1538883" cy="47050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雙手務必緊握桌子的前腳</a:t>
            </a:r>
          </a:p>
        </p:txBody>
      </p:sp>
    </p:spTree>
    <p:extLst>
      <p:ext uri="{BB962C8B-B14F-4D97-AF65-F5344CB8AC3E}">
        <p14:creationId xmlns:p14="http://schemas.microsoft.com/office/powerpoint/2010/main" val="34389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"/>
    </mc:Choice>
    <mc:Fallback xmlns="">
      <p:transition spd="slow" advTm="24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Google Shape;1728;p19"/>
          <p:cNvSpPr txBox="1">
            <a:spLocks/>
          </p:cNvSpPr>
          <p:nvPr/>
        </p:nvSpPr>
        <p:spPr bwMode="auto">
          <a:xfrm>
            <a:off x="1901826" y="-103188"/>
            <a:ext cx="80121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7200"/>
              <a:buFont typeface="Arial" panose="020B0604020202020204" pitchFamily="34" charset="0"/>
              <a:buNone/>
            </a:pPr>
            <a:r>
              <a:rPr lang="en-US" altLang="zh-TW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[</a:t>
            </a:r>
            <a:r>
              <a:rPr lang="zh-TW" altLang="en-US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籃球場</a:t>
            </a:r>
            <a:r>
              <a:rPr lang="en-US" altLang="zh-TW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]..</a:t>
            </a:r>
            <a:r>
              <a:rPr lang="zh-TW" altLang="en-US" sz="6000" b="1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遠離籃球框</a:t>
            </a:r>
          </a:p>
        </p:txBody>
      </p:sp>
      <p:pic>
        <p:nvPicPr>
          <p:cNvPr id="8806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5829301" cy="478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2" y="1352550"/>
            <a:ext cx="5627687" cy="46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70" name="群組 4"/>
          <p:cNvGrpSpPr>
            <a:grpSpLocks/>
          </p:cNvGrpSpPr>
          <p:nvPr/>
        </p:nvGrpSpPr>
        <p:grpSpPr bwMode="auto">
          <a:xfrm>
            <a:off x="-286544" y="-233362"/>
            <a:ext cx="7459662" cy="2625725"/>
            <a:chOff x="-2414376" y="-1455008"/>
            <a:chExt cx="9946307" cy="3501689"/>
          </a:xfrm>
        </p:grpSpPr>
        <p:sp>
          <p:nvSpPr>
            <p:cNvPr id="3" name="矩形 2"/>
            <p:cNvSpPr/>
            <p:nvPr/>
          </p:nvSpPr>
          <p:spPr>
            <a:xfrm>
              <a:off x="-2414376" y="-1455008"/>
              <a:ext cx="2283905" cy="2862323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TW" sz="1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0</a:t>
              </a:r>
              <a:endParaRPr lang="zh-TW" altLang="en-US" sz="13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248026" y="-506545"/>
              <a:ext cx="2283905" cy="2553226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TW" sz="1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X</a:t>
              </a:r>
              <a:endParaRPr lang="zh-TW" altLang="en-US" sz="1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105150" y="6183314"/>
            <a:ext cx="5981700" cy="5873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zh-TW" alt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 廖文溱 張淘喻協助拍攝</a:t>
            </a:r>
          </a:p>
        </p:txBody>
      </p:sp>
    </p:spTree>
    <p:extLst>
      <p:ext uri="{BB962C8B-B14F-4D97-AF65-F5344CB8AC3E}">
        <p14:creationId xmlns:p14="http://schemas.microsoft.com/office/powerpoint/2010/main" val="4234196499"/>
      </p:ext>
    </p:extLst>
  </p:cSld>
  <p:clrMapOvr>
    <a:masterClrMapping/>
  </p:clrMapOvr>
  <p:transition spd="slow" advTm="246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Google Shape;1728;p19"/>
          <p:cNvSpPr txBox="1">
            <a:spLocks/>
          </p:cNvSpPr>
          <p:nvPr/>
        </p:nvSpPr>
        <p:spPr bwMode="auto">
          <a:xfrm>
            <a:off x="1901826" y="-138113"/>
            <a:ext cx="8012113" cy="15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7200"/>
              <a:buFont typeface="Arial" panose="020B0604020202020204" pitchFamily="34" charset="0"/>
              <a:buNone/>
            </a:pPr>
            <a:r>
              <a:rPr lang="en-US" altLang="zh-TW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[</a:t>
            </a:r>
            <a:r>
              <a:rPr lang="zh-TW" altLang="en-US" sz="6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遊戲器材區</a:t>
            </a:r>
            <a:r>
              <a:rPr lang="en-US" altLang="zh-TW" sz="3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]..</a:t>
            </a:r>
            <a:r>
              <a:rPr lang="zh-TW" altLang="en-US" sz="30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pitchFamily="34" charset="-120"/>
                <a:sym typeface="微軟正黑體" panose="020B0604030504040204" pitchFamily="34" charset="-120"/>
              </a:rPr>
              <a:t>遠離建築物和大樹</a:t>
            </a:r>
          </a:p>
        </p:txBody>
      </p:sp>
      <p:pic>
        <p:nvPicPr>
          <p:cNvPr id="8909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08113"/>
            <a:ext cx="56848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408113"/>
            <a:ext cx="551021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群組 6"/>
          <p:cNvGrpSpPr>
            <a:grpSpLocks/>
          </p:cNvGrpSpPr>
          <p:nvPr/>
        </p:nvGrpSpPr>
        <p:grpSpPr bwMode="auto">
          <a:xfrm>
            <a:off x="-165099" y="265907"/>
            <a:ext cx="7456488" cy="2294731"/>
            <a:chOff x="-2252041" y="-788062"/>
            <a:chExt cx="9942434" cy="3059213"/>
          </a:xfrm>
        </p:grpSpPr>
        <p:sp>
          <p:nvSpPr>
            <p:cNvPr id="8" name="矩形 7"/>
            <p:cNvSpPr/>
            <p:nvPr/>
          </p:nvSpPr>
          <p:spPr>
            <a:xfrm>
              <a:off x="-2252041" y="-788062"/>
              <a:ext cx="2283987" cy="2861332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TW" sz="135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0</a:t>
              </a:r>
              <a:endParaRPr lang="zh-TW" altLang="en-US" sz="13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406406" y="-283308"/>
              <a:ext cx="2283987" cy="2554459"/>
            </a:xfrm>
            <a:prstGeom prst="rect">
              <a:avLst/>
            </a:prstGeom>
            <a:noFill/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TW" sz="1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lin Sans FB" panose="020E0602020502020306" pitchFamily="34" charset="0"/>
                </a:rPr>
                <a:t>X</a:t>
              </a:r>
              <a:endParaRPr lang="zh-TW" altLang="en-US" sz="1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213100" y="6149976"/>
            <a:ext cx="5765800" cy="58896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zh-TW" alt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 廖文溱 張淘喻協助拍攝</a:t>
            </a:r>
          </a:p>
        </p:txBody>
      </p:sp>
    </p:spTree>
    <p:extLst>
      <p:ext uri="{BB962C8B-B14F-4D97-AF65-F5344CB8AC3E}">
        <p14:creationId xmlns:p14="http://schemas.microsoft.com/office/powerpoint/2010/main" val="1269425214"/>
      </p:ext>
    </p:extLst>
  </p:cSld>
  <p:clrMapOvr>
    <a:masterClrMapping/>
  </p:clrMapOvr>
  <p:transition spd="slow" advTm="2303"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137</Words>
  <Application>Microsoft Office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Berlin Sans FB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38</cp:revision>
  <dcterms:created xsi:type="dcterms:W3CDTF">2020-03-16T05:09:07Z</dcterms:created>
  <dcterms:modified xsi:type="dcterms:W3CDTF">2022-09-01T03:40:31Z</dcterms:modified>
</cp:coreProperties>
</file>