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T Sans Narrow"/>
      <p:regular r:id="rId10"/>
      <p:bold r:id="rId11"/>
    </p:embeddedFont>
    <p:embeddedFont>
      <p:font typeface="Open Sa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Narrow-bold.fntdata"/><Relationship Id="rId10" Type="http://schemas.openxmlformats.org/officeDocument/2006/relationships/font" Target="fonts/PTSansNarrow-regular.fntdata"/><Relationship Id="rId13" Type="http://schemas.openxmlformats.org/officeDocument/2006/relationships/font" Target="fonts/OpenSans-bold.fntdata"/><Relationship Id="rId12" Type="http://schemas.openxmlformats.org/officeDocument/2006/relationships/font" Target="fonts/OpenSans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boldItalic.fntdata"/><Relationship Id="rId14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1c60c5f4d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1c60c5f4d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1c60c5f4d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e1c60c5f4d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1c60c5f4d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e1c60c5f4d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我想出去玩</a:t>
            </a:r>
            <a:endParaRPr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南台灣之旅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第一天</a:t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1交通：搭高鐵（虎尾）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2目的地：高雄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3目標：夢時代、澄</a:t>
            </a:r>
            <a:r>
              <a:rPr lang="zh-TW"/>
              <a:t>清湖、六合夜市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4美食：牛排、木瓜牛奶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/>
              <a:t>5心得：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第二天</a:t>
            </a:r>
            <a:endParaRPr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1交通：公車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2目的地：墾丁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3目標：白砂灣、關山、墾丁大街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4美食：海產、生魚片、椰子汁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/>
              <a:t>5心得：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第三天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1交通：公車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2目的地：車城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3目標：海生館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4美食：龍蝦、炒麵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/>
              <a:t>5心得：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