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1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9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7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6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7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7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87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5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65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A44A-91B4-4D9D-8B6B-25CF0B36BD70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9450-C5E8-4558-AA12-3FDB72796DC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854382"/>
          </a:xfrm>
        </p:spPr>
        <p:txBody>
          <a:bodyPr>
            <a:normAutofit fontScale="92500" lnSpcReduction="10000"/>
          </a:bodyPr>
          <a:lstStyle/>
          <a:p>
            <a:endParaRPr lang="en-US" altLang="zh-TW" sz="7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7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幼兒園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109-2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家長日</a:t>
            </a:r>
          </a:p>
        </p:txBody>
      </p:sp>
    </p:spTree>
    <p:extLst>
      <p:ext uri="{BB962C8B-B14F-4D97-AF65-F5344CB8AC3E}">
        <p14:creationId xmlns:p14="http://schemas.microsoft.com/office/powerpoint/2010/main" val="15457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學年度上學期活動</a:t>
            </a:r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幼兒篇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8957"/>
            <a:ext cx="10515600" cy="4588006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新生迎新暨家長座談會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牙醫入園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塗氟及牙齒檢查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流感疫苗接種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運動會表演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聖誕節親子活動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期末統整闖關活動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每月慶生會活動</a:t>
            </a:r>
          </a:p>
        </p:txBody>
      </p:sp>
    </p:spTree>
    <p:extLst>
      <p:ext uri="{BB962C8B-B14F-4D97-AF65-F5344CB8AC3E}">
        <p14:creationId xmlns:p14="http://schemas.microsoft.com/office/powerpoint/2010/main" val="103625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9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826" y="344773"/>
            <a:ext cx="2741315" cy="2668249"/>
          </a:xfrm>
          <a:prstGeom prst="rect">
            <a:avLst/>
          </a:prstGeom>
        </p:spPr>
      </p:pic>
      <p:pic>
        <p:nvPicPr>
          <p:cNvPr id="3" name="圖片 2" descr="流感疫苗預防接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04" y="344774"/>
            <a:ext cx="2828144" cy="2623278"/>
          </a:xfrm>
          <a:prstGeom prst="rect">
            <a:avLst/>
          </a:prstGeom>
        </p:spPr>
      </p:pic>
      <p:pic>
        <p:nvPicPr>
          <p:cNvPr id="4" name="圖片 3" descr="新生家長座談會_21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6754" y="374752"/>
            <a:ext cx="2579473" cy="2533339"/>
          </a:xfrm>
          <a:prstGeom prst="rect">
            <a:avLst/>
          </a:prstGeom>
        </p:spPr>
      </p:pic>
      <p:pic>
        <p:nvPicPr>
          <p:cNvPr id="5" name="圖片 4" descr="DSC08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851" y="3357797"/>
            <a:ext cx="2818151" cy="2443395"/>
          </a:xfrm>
          <a:prstGeom prst="rect">
            <a:avLst/>
          </a:prstGeom>
        </p:spPr>
      </p:pic>
      <p:pic>
        <p:nvPicPr>
          <p:cNvPr id="6" name="圖片 5" descr="DSC002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97836" y="3384028"/>
            <a:ext cx="2848132" cy="2851879"/>
          </a:xfrm>
          <a:prstGeom prst="rect">
            <a:avLst/>
          </a:prstGeom>
        </p:spPr>
      </p:pic>
      <p:pic>
        <p:nvPicPr>
          <p:cNvPr id="7" name="圖片 6" descr="新生座談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5808" y="3402766"/>
            <a:ext cx="2578310" cy="2473378"/>
          </a:xfrm>
          <a:prstGeom prst="rect">
            <a:avLst/>
          </a:prstGeom>
        </p:spPr>
      </p:pic>
      <p:pic>
        <p:nvPicPr>
          <p:cNvPr id="8" name="圖片 7" descr="全園健身操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63920" y="419724"/>
            <a:ext cx="2713221" cy="2175908"/>
          </a:xfrm>
          <a:prstGeom prst="rect">
            <a:avLst/>
          </a:prstGeom>
        </p:spPr>
      </p:pic>
      <p:pic>
        <p:nvPicPr>
          <p:cNvPr id="10" name="圖片 9" descr="DSC003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8641204" y="3394650"/>
            <a:ext cx="3492709" cy="22197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9587" y="3028013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牙齒塗氟及檢查</a:t>
            </a:r>
          </a:p>
        </p:txBody>
      </p:sp>
      <p:sp>
        <p:nvSpPr>
          <p:cNvPr id="12" name="矩形 11"/>
          <p:cNvSpPr/>
          <p:nvPr/>
        </p:nvSpPr>
        <p:spPr>
          <a:xfrm>
            <a:off x="3750039" y="3000531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流感疫苗接種</a:t>
            </a:r>
          </a:p>
        </p:txBody>
      </p:sp>
      <p:sp>
        <p:nvSpPr>
          <p:cNvPr id="13" name="矩形 12"/>
          <p:cNvSpPr/>
          <p:nvPr/>
        </p:nvSpPr>
        <p:spPr>
          <a:xfrm>
            <a:off x="6733082" y="2970551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新生座談會</a:t>
            </a:r>
          </a:p>
        </p:txBody>
      </p:sp>
      <p:sp>
        <p:nvSpPr>
          <p:cNvPr id="14" name="矩形 13"/>
          <p:cNvSpPr/>
          <p:nvPr/>
        </p:nvSpPr>
        <p:spPr>
          <a:xfrm>
            <a:off x="961869" y="5863652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慶生會活動</a:t>
            </a:r>
          </a:p>
        </p:txBody>
      </p:sp>
      <p:sp>
        <p:nvSpPr>
          <p:cNvPr id="15" name="矩形 14"/>
          <p:cNvSpPr/>
          <p:nvPr/>
        </p:nvSpPr>
        <p:spPr>
          <a:xfrm>
            <a:off x="3660098" y="6118485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聖誕節活動</a:t>
            </a:r>
          </a:p>
        </p:txBody>
      </p:sp>
      <p:sp>
        <p:nvSpPr>
          <p:cNvPr id="16" name="矩形 15"/>
          <p:cNvSpPr/>
          <p:nvPr/>
        </p:nvSpPr>
        <p:spPr>
          <a:xfrm>
            <a:off x="6690609" y="5941102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新生座談會</a:t>
            </a:r>
          </a:p>
        </p:txBody>
      </p:sp>
      <p:sp>
        <p:nvSpPr>
          <p:cNvPr id="17" name="矩形 16"/>
          <p:cNvSpPr/>
          <p:nvPr/>
        </p:nvSpPr>
        <p:spPr>
          <a:xfrm>
            <a:off x="9358859" y="6061023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期末統整闖關活動</a:t>
            </a:r>
          </a:p>
        </p:txBody>
      </p:sp>
      <p:sp>
        <p:nvSpPr>
          <p:cNvPr id="18" name="矩形 17"/>
          <p:cNvSpPr/>
          <p:nvPr/>
        </p:nvSpPr>
        <p:spPr>
          <a:xfrm>
            <a:off x="9688643" y="2448394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每週五全園健身操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學年度上學期活動</a:t>
            </a:r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課發會</a:t>
            </a:r>
            <a:r>
              <a:rPr lang="en-US" altLang="zh-TW" sz="54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江麗莉教授入園輔導</a:t>
            </a:r>
            <a:endParaRPr lang="en-US" altLang="zh-TW" sz="5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通過新北市幼兒園基礎評鑑</a:t>
            </a:r>
            <a:endParaRPr lang="en-US" altLang="zh-TW" sz="5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辦理新北市「安全教育研習」</a:t>
            </a:r>
            <a:endParaRPr lang="en-US" altLang="zh-TW" sz="5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5400" dirty="0">
                <a:latin typeface="微軟正黑體" pitchFamily="34" charset="-120"/>
                <a:ea typeface="微軟正黑體" pitchFamily="34" charset="-120"/>
              </a:rPr>
              <a:t>每月進行教學研討會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09_0.11.1012教學研討_21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73" y="209863"/>
            <a:ext cx="4706912" cy="3530184"/>
          </a:xfrm>
          <a:prstGeom prst="rect">
            <a:avLst/>
          </a:prstGeom>
        </p:spPr>
      </p:pic>
      <p:pic>
        <p:nvPicPr>
          <p:cNvPr id="2" name="圖片 1" descr="DSC07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016" y="3732550"/>
            <a:ext cx="3732551" cy="2938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圖片 2" descr="828教授入園輔導_210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9232" y="239842"/>
            <a:ext cx="4512039" cy="3570077"/>
          </a:xfrm>
          <a:prstGeom prst="rect">
            <a:avLst/>
          </a:prstGeom>
        </p:spPr>
      </p:pic>
      <p:pic>
        <p:nvPicPr>
          <p:cNvPr id="4" name="圖片 3" descr="2020.09.13安全研習_21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8564" y="3732549"/>
            <a:ext cx="3612629" cy="293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矩形 6"/>
          <p:cNvSpPr/>
          <p:nvPr/>
        </p:nvSpPr>
        <p:spPr>
          <a:xfrm>
            <a:off x="9925987" y="3765029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每月教學研討會</a:t>
            </a:r>
          </a:p>
        </p:txBody>
      </p:sp>
      <p:sp>
        <p:nvSpPr>
          <p:cNvPr id="8" name="矩形 7"/>
          <p:cNvSpPr/>
          <p:nvPr/>
        </p:nvSpPr>
        <p:spPr>
          <a:xfrm>
            <a:off x="9925987" y="6028544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全校家長日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998563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安全教育研習活動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827487"/>
            <a:ext cx="2083633" cy="31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教授入園輔導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學年度下學期</a:t>
            </a:r>
            <a:r>
              <a:rPr lang="en-US" altLang="zh-TW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園內各活動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3928"/>
            <a:ext cx="10515600" cy="454303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1/22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  課發會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江麗莉教授入園輔導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4/01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  兒童節慶祝活動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5/22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學年度幼兒園招生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現場報名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5/18-22</a:t>
            </a:r>
            <a:r>
              <a:rPr lang="zh-TW" altLang="en-US" sz="4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學年度幼兒園招生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網路報名</a:t>
            </a:r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5/07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  母親節活動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5/28         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免費塗氟暨牙齒檢查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400" dirty="0">
                <a:latin typeface="微軟正黑體" pitchFamily="34" charset="-120"/>
                <a:ea typeface="微軟正黑體" pitchFamily="34" charset="-120"/>
              </a:rPr>
              <a:t>6/18</a:t>
            </a:r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         畢業典禮</a:t>
            </a:r>
            <a:endParaRPr lang="en-US" altLang="zh-TW" sz="4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latin typeface="微軟正黑體" pitchFamily="34" charset="-120"/>
                <a:ea typeface="微軟正黑體" pitchFamily="34" charset="-120"/>
              </a:rPr>
              <a:t>每月          慶生會活動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下載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3534" y="344775"/>
            <a:ext cx="7884827" cy="58311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182</Words>
  <Application>Microsoft Office PowerPoint</Application>
  <PresentationFormat>寬螢幕</PresentationFormat>
  <Paragraphs>37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109-2家長日</vt:lpstr>
      <vt:lpstr>109學年度上學期活動-幼兒篇</vt:lpstr>
      <vt:lpstr>PowerPoint 簡報</vt:lpstr>
      <vt:lpstr>109學年度上學期活動-教師篇</vt:lpstr>
      <vt:lpstr>PowerPoint 簡報</vt:lpstr>
      <vt:lpstr>109學年度下學期-園內各活動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ttps-pc</dc:creator>
  <cp:lastModifiedBy>admin</cp:lastModifiedBy>
  <cp:revision>54</cp:revision>
  <dcterms:created xsi:type="dcterms:W3CDTF">2020-09-12T04:57:28Z</dcterms:created>
  <dcterms:modified xsi:type="dcterms:W3CDTF">2021-03-03T04:58:22Z</dcterms:modified>
</cp:coreProperties>
</file>